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3" r:id="rId1"/>
  </p:sldMasterIdLst>
  <p:notesMasterIdLst>
    <p:notesMasterId r:id="rId27"/>
  </p:notesMasterIdLst>
  <p:handoutMasterIdLst>
    <p:handoutMasterId r:id="rId28"/>
  </p:handoutMasterIdLst>
  <p:sldIdLst>
    <p:sldId id="256" r:id="rId2"/>
    <p:sldId id="273" r:id="rId3"/>
    <p:sldId id="275" r:id="rId4"/>
    <p:sldId id="278" r:id="rId5"/>
    <p:sldId id="279" r:id="rId6"/>
    <p:sldId id="280" r:id="rId7"/>
    <p:sldId id="281" r:id="rId8"/>
    <p:sldId id="282" r:id="rId9"/>
    <p:sldId id="283" r:id="rId10"/>
    <p:sldId id="285" r:id="rId11"/>
    <p:sldId id="286" r:id="rId12"/>
    <p:sldId id="287" r:id="rId13"/>
    <p:sldId id="288" r:id="rId14"/>
    <p:sldId id="289" r:id="rId15"/>
    <p:sldId id="274" r:id="rId16"/>
    <p:sldId id="290" r:id="rId17"/>
    <p:sldId id="276" r:id="rId18"/>
    <p:sldId id="291" r:id="rId19"/>
    <p:sldId id="258" r:id="rId20"/>
    <p:sldId id="292" r:id="rId21"/>
    <p:sldId id="293" r:id="rId22"/>
    <p:sldId id="294" r:id="rId23"/>
    <p:sldId id="295" r:id="rId24"/>
    <p:sldId id="296" r:id="rId25"/>
    <p:sldId id="297"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Light Theme Variant" id="{AC4A2B13-EFD3-4C89-80BF-F98536D478BE}">
          <p14:sldIdLst>
            <p14:sldId id="256"/>
            <p14:sldId id="273"/>
            <p14:sldId id="275"/>
            <p14:sldId id="278"/>
            <p14:sldId id="279"/>
            <p14:sldId id="280"/>
            <p14:sldId id="281"/>
            <p14:sldId id="282"/>
            <p14:sldId id="283"/>
            <p14:sldId id="285"/>
            <p14:sldId id="286"/>
            <p14:sldId id="287"/>
            <p14:sldId id="288"/>
            <p14:sldId id="289"/>
            <p14:sldId id="274"/>
            <p14:sldId id="290"/>
            <p14:sldId id="276"/>
            <p14:sldId id="291"/>
            <p14:sldId id="258"/>
            <p14:sldId id="292"/>
            <p14:sldId id="293"/>
            <p14:sldId id="294"/>
            <p14:sldId id="295"/>
            <p14:sldId id="296"/>
            <p14:sldId id="29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6E6"/>
    <a:srgbClr val="262626"/>
    <a:srgbClr val="9D6A89"/>
    <a:srgbClr val="D6DCE4"/>
    <a:srgbClr val="727865"/>
    <a:srgbClr val="F24333"/>
    <a:srgbClr val="212121"/>
    <a:srgbClr val="000000"/>
    <a:srgbClr val="E6E6E6"/>
    <a:srgbClr val="F3E9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843" autoAdjust="0"/>
    <p:restoredTop sz="94762"/>
  </p:normalViewPr>
  <p:slideViewPr>
    <p:cSldViewPr snapToGrid="0">
      <p:cViewPr varScale="1">
        <p:scale>
          <a:sx n="121" d="100"/>
          <a:sy n="121" d="100"/>
        </p:scale>
        <p:origin x="1112" y="176"/>
      </p:cViewPr>
      <p:guideLst/>
    </p:cSldViewPr>
  </p:slideViewPr>
  <p:notesTextViewPr>
    <p:cViewPr>
      <p:scale>
        <a:sx n="1" d="1"/>
        <a:sy n="1" d="1"/>
      </p:scale>
      <p:origin x="0" y="0"/>
    </p:cViewPr>
  </p:notesTextViewPr>
  <p:notesViewPr>
    <p:cSldViewPr snapToGrid="0">
      <p:cViewPr varScale="1">
        <p:scale>
          <a:sx n="64" d="100"/>
          <a:sy n="64" d="100"/>
        </p:scale>
        <p:origin x="3115"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CB08233-B485-400F-A21A-5E5CA84E124F}" type="datetimeFigureOut">
              <a:rPr lang="en-US" smtClean="0"/>
              <a:t>9/25/22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74110F-5033-4BA6-8ACA-79643A041196}" type="slidenum">
              <a:rPr lang="en-US" smtClean="0"/>
              <a:t>‹#›</a:t>
            </a:fld>
            <a:endParaRPr lang="en-US"/>
          </a:p>
        </p:txBody>
      </p:sp>
    </p:spTree>
    <p:extLst>
      <p:ext uri="{BB962C8B-B14F-4D97-AF65-F5344CB8AC3E}">
        <p14:creationId xmlns:p14="http://schemas.microsoft.com/office/powerpoint/2010/main" val="301740955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ADE811-947F-4712-BC81-7126D7183B09}" type="datetimeFigureOut">
              <a:rPr lang="en-US" smtClean="0"/>
              <a:t>9/25/22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ABD8C5-5802-43B6-A40F-789405323615}" type="slidenum">
              <a:rPr lang="en-US" smtClean="0"/>
              <a:t>‹#›</a:t>
            </a:fld>
            <a:endParaRPr lang="en-US"/>
          </a:p>
        </p:txBody>
      </p:sp>
    </p:spTree>
    <p:extLst>
      <p:ext uri="{BB962C8B-B14F-4D97-AF65-F5344CB8AC3E}">
        <p14:creationId xmlns:p14="http://schemas.microsoft.com/office/powerpoint/2010/main" val="35924958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6ABD8C5-5802-43B6-A40F-789405323615}" type="slidenum">
              <a:rPr lang="en-US" smtClean="0"/>
              <a:t>6</a:t>
            </a:fld>
            <a:endParaRPr lang="en-US"/>
          </a:p>
        </p:txBody>
      </p:sp>
    </p:spTree>
    <p:extLst>
      <p:ext uri="{BB962C8B-B14F-4D97-AF65-F5344CB8AC3E}">
        <p14:creationId xmlns:p14="http://schemas.microsoft.com/office/powerpoint/2010/main" val="1097154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ed42e85b7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ed42e85b7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048776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ed3fa7a6d_0_4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ed3fa7a6d_0_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2996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ed3fa7a6d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ed3fa7a6d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162376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ed3fa7a6d_0_4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ed3fa7a6d_0_4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2448384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ed3fa7a6d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ed3fa7a6d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4522307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ed65bde73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ed65bde73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33065543"/>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extLst>
              <a:ext uri="{BEBA8EAE-BF5A-486C-A8C5-ECC9F3942E4B}">
                <a14:imgProps xmlns:a14="http://schemas.microsoft.com/office/drawing/2010/main">
                  <a14:imgLayer r:embed="rId3">
                    <a14:imgEffect>
                      <a14:colorTemperature colorTemp="5300"/>
                    </a14:imgEffect>
                    <a14:imgEffect>
                      <a14:brightnessContrast bright="20000" contrast="-2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2"/>
                </a:solidFill>
                <a:latin typeface="+mj-lt"/>
                <a:ea typeface="Roboto" panose="02000000000000000000" pitchFamily="2" charset="0"/>
                <a:cs typeface="Roboto" panose="02000000000000000000" pitchFamily="2"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bg2"/>
                </a:solidFill>
              </a:defRPr>
            </a:lvl1pPr>
          </a:lstStyle>
          <a:p>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95522478-77B2-4A0F-BCB0-D46F300221E2}" type="slidenum">
              <a:rPr lang="en-US" smtClean="0"/>
              <a:pPr/>
              <a:t>‹#›</a:t>
            </a:fld>
            <a:endParaRPr lang="en-US"/>
          </a:p>
        </p:txBody>
      </p:sp>
    </p:spTree>
    <p:extLst>
      <p:ext uri="{BB962C8B-B14F-4D97-AF65-F5344CB8AC3E}">
        <p14:creationId xmlns:p14="http://schemas.microsoft.com/office/powerpoint/2010/main" val="39964249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extLst>
              <a:ext uri="{BEBA8EAE-BF5A-486C-A8C5-ECC9F3942E4B}">
                <a14:imgProps xmlns:a14="http://schemas.microsoft.com/office/drawing/2010/main">
                  <a14:imgLayer r:embed="rId3">
                    <a14:imgEffect>
                      <a14:colorTemperature colorTemp="5300"/>
                    </a14:imgEffect>
                    <a14:imgEffect>
                      <a14:brightnessContrast bright="20000" contrast="-20000"/>
                    </a14:imgEffect>
                  </a14:imgLayer>
                </a14:imgProps>
              </a:ext>
            </a:extLst>
          </a:blip>
          <a:srcRect/>
          <a:stretch>
            <a:fillRect t="-9000" b="-9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solidFill>
                  <a:schemeClr val="bg2"/>
                </a:solidFill>
              </a:defRPr>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bg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95522478-77B2-4A0F-BCB0-D46F300221E2}" type="slidenum">
              <a:rPr lang="en-US" smtClean="0"/>
              <a:pPr/>
              <a:t>‹#›</a:t>
            </a:fld>
            <a:endParaRPr lang="en-US"/>
          </a:p>
        </p:txBody>
      </p:sp>
    </p:spTree>
    <p:extLst>
      <p:ext uri="{BB962C8B-B14F-4D97-AF65-F5344CB8AC3E}">
        <p14:creationId xmlns:p14="http://schemas.microsoft.com/office/powerpoint/2010/main" val="3978443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Section Title &amp; Description">
    <p:bg>
      <p:bgPr>
        <a:blipFill dpi="0" rotWithShape="1">
          <a:blip r:embed="rId2">
            <a:extLst>
              <a:ext uri="{BEBA8EAE-BF5A-486C-A8C5-ECC9F3942E4B}">
                <a14:imgProps xmlns:a14="http://schemas.microsoft.com/office/drawing/2010/main">
                  <a14:imgLayer r:embed="rId3">
                    <a14:imgEffect>
                      <a14:colorTemperature colorTemp="5300"/>
                    </a14:imgEffect>
                    <a14:imgEffect>
                      <a14:brightnessContrast bright="20000" contrast="-20000"/>
                    </a14:imgEffect>
                  </a14:imgLayer>
                </a14:imgProps>
              </a:ext>
            </a:extLst>
          </a:blip>
          <a:srcRect/>
          <a:stretch>
            <a:fillRect t="-9000" b="-9000"/>
          </a:stretch>
        </a:blipFill>
        <a:effectLst/>
      </p:bgPr>
    </p:bg>
    <p:spTree>
      <p:nvGrpSpPr>
        <p:cNvPr id="1" name="Shape 88"/>
        <p:cNvGrpSpPr/>
        <p:nvPr/>
      </p:nvGrpSpPr>
      <p:grpSpPr>
        <a:xfrm>
          <a:off x="0" y="0"/>
          <a:ext cx="0" cy="0"/>
          <a:chOff x="0" y="0"/>
          <a:chExt cx="0" cy="0"/>
        </a:xfrm>
      </p:grpSpPr>
      <p:sp>
        <p:nvSpPr>
          <p:cNvPr id="11" name="Shape 89"/>
          <p:cNvSpPr/>
          <p:nvPr userDrawn="1"/>
        </p:nvSpPr>
        <p:spPr>
          <a:xfrm>
            <a:off x="6096000" y="33"/>
            <a:ext cx="6096000" cy="6858000"/>
          </a:xfrm>
          <a:prstGeom prst="rect">
            <a:avLst/>
          </a:prstGeom>
          <a:solidFill>
            <a:srgbClr val="E6E6E6"/>
          </a:solidFill>
          <a:ln>
            <a:noFill/>
          </a:ln>
        </p:spPr>
        <p:txBody>
          <a:bodyPr lIns="121900" tIns="121900" rIns="121900" bIns="121900" anchor="ctr" anchorCtr="0">
            <a:noAutofit/>
          </a:bodyPr>
          <a:lstStyle/>
          <a:p>
            <a:endParaRPr sz="2400">
              <a:solidFill>
                <a:srgbClr val="FFFFFF"/>
              </a:solidFill>
              <a:latin typeface="Arial"/>
            </a:endParaRPr>
          </a:p>
        </p:txBody>
      </p:sp>
      <p:sp>
        <p:nvSpPr>
          <p:cNvPr id="90" name="Shape 90"/>
          <p:cNvSpPr txBox="1">
            <a:spLocks noGrp="1"/>
          </p:cNvSpPr>
          <p:nvPr>
            <p:ph type="title"/>
          </p:nvPr>
        </p:nvSpPr>
        <p:spPr>
          <a:xfrm>
            <a:off x="354000" y="1644233"/>
            <a:ext cx="5393600" cy="1976400"/>
          </a:xfrm>
          <a:prstGeom prst="rect">
            <a:avLst/>
          </a:prstGeom>
        </p:spPr>
        <p:txBody>
          <a:bodyPr lIns="68575" tIns="68575" rIns="68575" bIns="68575" anchor="b" anchorCtr="0">
            <a:normAutofit/>
          </a:bodyPr>
          <a:lstStyle>
            <a:lvl1pPr lvl="0" algn="ctr" rtl="0">
              <a:spcBef>
                <a:spcPts val="0"/>
              </a:spcBef>
              <a:buSzPct val="100000"/>
              <a:defRPr sz="4800">
                <a:solidFill>
                  <a:schemeClr val="bg2"/>
                </a:solidFill>
              </a:defRPr>
            </a:lvl1pPr>
            <a:lvl2pPr lvl="1" algn="ctr" rtl="0">
              <a:spcBef>
                <a:spcPts val="0"/>
              </a:spcBef>
              <a:buSzPct val="100000"/>
              <a:defRPr sz="5600"/>
            </a:lvl2pPr>
            <a:lvl3pPr lvl="2" algn="ctr" rtl="0">
              <a:spcBef>
                <a:spcPts val="0"/>
              </a:spcBef>
              <a:buSzPct val="100000"/>
              <a:defRPr sz="5600"/>
            </a:lvl3pPr>
            <a:lvl4pPr lvl="3" algn="ctr" rtl="0">
              <a:spcBef>
                <a:spcPts val="0"/>
              </a:spcBef>
              <a:buSzPct val="100000"/>
              <a:defRPr sz="5600"/>
            </a:lvl4pPr>
            <a:lvl5pPr lvl="4" algn="ctr" rtl="0">
              <a:spcBef>
                <a:spcPts val="0"/>
              </a:spcBef>
              <a:buSzPct val="100000"/>
              <a:defRPr sz="5600"/>
            </a:lvl5pPr>
            <a:lvl6pPr lvl="5" algn="ctr" rtl="0">
              <a:spcBef>
                <a:spcPts val="0"/>
              </a:spcBef>
              <a:buSzPct val="100000"/>
              <a:defRPr sz="5600"/>
            </a:lvl6pPr>
            <a:lvl7pPr lvl="6" algn="ctr" rtl="0">
              <a:spcBef>
                <a:spcPts val="0"/>
              </a:spcBef>
              <a:buSzPct val="100000"/>
              <a:defRPr sz="5600"/>
            </a:lvl7pPr>
            <a:lvl8pPr lvl="7" algn="ctr" rtl="0">
              <a:spcBef>
                <a:spcPts val="0"/>
              </a:spcBef>
              <a:buSzPct val="100000"/>
              <a:defRPr sz="5600"/>
            </a:lvl8pPr>
            <a:lvl9pPr lvl="8" algn="ctr" rtl="0">
              <a:spcBef>
                <a:spcPts val="0"/>
              </a:spcBef>
              <a:buSzPct val="100000"/>
              <a:defRPr sz="5600"/>
            </a:lvl9pPr>
          </a:lstStyle>
          <a:p>
            <a:r>
              <a:rPr lang="en-US" dirty="0"/>
              <a:t>Click to edit Master title style</a:t>
            </a:r>
            <a:endParaRPr dirty="0"/>
          </a:p>
        </p:txBody>
      </p:sp>
      <p:sp>
        <p:nvSpPr>
          <p:cNvPr id="91" name="Shape 91"/>
          <p:cNvSpPr txBox="1">
            <a:spLocks noGrp="1"/>
          </p:cNvSpPr>
          <p:nvPr>
            <p:ph type="subTitle" idx="1"/>
          </p:nvPr>
        </p:nvSpPr>
        <p:spPr>
          <a:xfrm>
            <a:off x="354000" y="3737433"/>
            <a:ext cx="5393600" cy="1646800"/>
          </a:xfrm>
          <a:prstGeom prst="rect">
            <a:avLst/>
          </a:prstGeom>
        </p:spPr>
        <p:txBody>
          <a:bodyPr lIns="68575" tIns="68575" rIns="68575" bIns="68575" anchor="t" anchorCtr="0">
            <a:normAutofit/>
          </a:bodyPr>
          <a:lstStyle>
            <a:lvl1pPr lvl="0" algn="ctr" rtl="0">
              <a:lnSpc>
                <a:spcPct val="100000"/>
              </a:lnSpc>
              <a:spcBef>
                <a:spcPts val="0"/>
              </a:spcBef>
              <a:spcAft>
                <a:spcPts val="0"/>
              </a:spcAft>
              <a:buSzPct val="100000"/>
              <a:buNone/>
              <a:defRPr sz="2400">
                <a:solidFill>
                  <a:schemeClr val="bg2"/>
                </a:solidFill>
              </a:defRPr>
            </a:lvl1pPr>
            <a:lvl2pPr lvl="1" algn="ctr" rtl="0">
              <a:lnSpc>
                <a:spcPct val="100000"/>
              </a:lnSpc>
              <a:spcBef>
                <a:spcPts val="0"/>
              </a:spcBef>
              <a:spcAft>
                <a:spcPts val="0"/>
              </a:spcAft>
              <a:buSzPct val="100000"/>
              <a:buNone/>
              <a:defRPr sz="2800"/>
            </a:lvl2pPr>
            <a:lvl3pPr lvl="2" algn="ctr" rtl="0">
              <a:lnSpc>
                <a:spcPct val="100000"/>
              </a:lnSpc>
              <a:spcBef>
                <a:spcPts val="0"/>
              </a:spcBef>
              <a:spcAft>
                <a:spcPts val="0"/>
              </a:spcAft>
              <a:buSzPct val="100000"/>
              <a:buNone/>
              <a:defRPr sz="2800"/>
            </a:lvl3pPr>
            <a:lvl4pPr lvl="3" algn="ctr" rtl="0">
              <a:lnSpc>
                <a:spcPct val="100000"/>
              </a:lnSpc>
              <a:spcBef>
                <a:spcPts val="0"/>
              </a:spcBef>
              <a:spcAft>
                <a:spcPts val="0"/>
              </a:spcAft>
              <a:buSzPct val="100000"/>
              <a:buNone/>
              <a:defRPr sz="2800"/>
            </a:lvl4pPr>
            <a:lvl5pPr lvl="4" algn="ctr" rtl="0">
              <a:lnSpc>
                <a:spcPct val="100000"/>
              </a:lnSpc>
              <a:spcBef>
                <a:spcPts val="0"/>
              </a:spcBef>
              <a:spcAft>
                <a:spcPts val="0"/>
              </a:spcAft>
              <a:buSzPct val="100000"/>
              <a:buNone/>
              <a:defRPr sz="2800"/>
            </a:lvl5pPr>
            <a:lvl6pPr lvl="5" algn="ctr" rtl="0">
              <a:lnSpc>
                <a:spcPct val="100000"/>
              </a:lnSpc>
              <a:spcBef>
                <a:spcPts val="0"/>
              </a:spcBef>
              <a:spcAft>
                <a:spcPts val="0"/>
              </a:spcAft>
              <a:buSzPct val="100000"/>
              <a:buNone/>
              <a:defRPr sz="2800"/>
            </a:lvl6pPr>
            <a:lvl7pPr lvl="6" algn="ctr" rtl="0">
              <a:lnSpc>
                <a:spcPct val="100000"/>
              </a:lnSpc>
              <a:spcBef>
                <a:spcPts val="0"/>
              </a:spcBef>
              <a:spcAft>
                <a:spcPts val="0"/>
              </a:spcAft>
              <a:buSzPct val="100000"/>
              <a:buNone/>
              <a:defRPr sz="2800"/>
            </a:lvl7pPr>
            <a:lvl8pPr lvl="7" algn="ctr" rtl="0">
              <a:lnSpc>
                <a:spcPct val="100000"/>
              </a:lnSpc>
              <a:spcBef>
                <a:spcPts val="0"/>
              </a:spcBef>
              <a:spcAft>
                <a:spcPts val="0"/>
              </a:spcAft>
              <a:buSzPct val="100000"/>
              <a:buNone/>
              <a:defRPr sz="2800"/>
            </a:lvl8pPr>
            <a:lvl9pPr lvl="8" algn="ctr" rtl="0">
              <a:lnSpc>
                <a:spcPct val="100000"/>
              </a:lnSpc>
              <a:spcBef>
                <a:spcPts val="0"/>
              </a:spcBef>
              <a:spcAft>
                <a:spcPts val="0"/>
              </a:spcAft>
              <a:buSzPct val="100000"/>
              <a:buNone/>
              <a:defRPr sz="2800"/>
            </a:lvl9pPr>
          </a:lstStyle>
          <a:p>
            <a:r>
              <a:rPr lang="en-US"/>
              <a:t>Click to edit Master subtitle style</a:t>
            </a:r>
            <a:endParaRPr dirty="0"/>
          </a:p>
        </p:txBody>
      </p:sp>
      <p:sp>
        <p:nvSpPr>
          <p:cNvPr id="92" name="Shape 92"/>
          <p:cNvSpPr txBox="1">
            <a:spLocks noGrp="1"/>
          </p:cNvSpPr>
          <p:nvPr>
            <p:ph type="body" idx="2"/>
          </p:nvPr>
        </p:nvSpPr>
        <p:spPr>
          <a:xfrm>
            <a:off x="6586000" y="965600"/>
            <a:ext cx="5116000" cy="4926800"/>
          </a:xfrm>
          <a:prstGeom prst="rect">
            <a:avLst/>
          </a:prstGeom>
        </p:spPr>
        <p:txBody>
          <a:bodyPr lIns="68575" tIns="68575" rIns="68575" bIns="68575" anchor="ctr" anchorCtr="0">
            <a:normAutofit/>
          </a:bodyPr>
          <a:lstStyle>
            <a:lvl1pPr marL="457200" lvl="0" indent="-457200" rtl="0">
              <a:spcBef>
                <a:spcPts val="0"/>
              </a:spcBef>
              <a:buClr>
                <a:schemeClr val="dk1"/>
              </a:buClr>
              <a:buFont typeface="+mj-lt"/>
              <a:buAutoNum type="arabicPeriod"/>
              <a:defRPr sz="2800">
                <a:solidFill>
                  <a:schemeClr val="dk1"/>
                </a:solidFill>
              </a:defRPr>
            </a:lvl1pPr>
            <a:lvl2pPr lvl="1" rtl="0">
              <a:spcBef>
                <a:spcPts val="0"/>
              </a:spcBef>
              <a:buClr>
                <a:schemeClr val="dk1"/>
              </a:buClr>
              <a:defRPr>
                <a:solidFill>
                  <a:schemeClr val="dk1"/>
                </a:solidFill>
              </a:defRPr>
            </a:lvl2pPr>
            <a:lvl3pPr lvl="2" rtl="0">
              <a:spcBef>
                <a:spcPts val="0"/>
              </a:spcBef>
              <a:buClr>
                <a:schemeClr val="dk1"/>
              </a:buClr>
              <a:defRPr>
                <a:solidFill>
                  <a:schemeClr val="dk1"/>
                </a:solidFill>
              </a:defRPr>
            </a:lvl3pPr>
            <a:lvl4pPr lvl="3" rtl="0">
              <a:spcBef>
                <a:spcPts val="0"/>
              </a:spcBef>
              <a:buClr>
                <a:schemeClr val="dk1"/>
              </a:buClr>
              <a:defRPr>
                <a:solidFill>
                  <a:schemeClr val="dk1"/>
                </a:solidFill>
              </a:defRPr>
            </a:lvl4pPr>
            <a:lvl5pPr lvl="4" rtl="0">
              <a:spcBef>
                <a:spcPts val="0"/>
              </a:spcBef>
              <a:buClr>
                <a:schemeClr val="dk1"/>
              </a:buClr>
              <a:defRPr>
                <a:solidFill>
                  <a:schemeClr val="dk1"/>
                </a:solidFill>
              </a:defRPr>
            </a:lvl5pPr>
            <a:lvl6pPr lvl="5" rtl="0">
              <a:spcBef>
                <a:spcPts val="0"/>
              </a:spcBef>
              <a:buClr>
                <a:schemeClr val="dk1"/>
              </a:buClr>
              <a:defRPr>
                <a:solidFill>
                  <a:schemeClr val="dk1"/>
                </a:solidFill>
              </a:defRPr>
            </a:lvl6pPr>
            <a:lvl7pPr lvl="6" rtl="0">
              <a:spcBef>
                <a:spcPts val="0"/>
              </a:spcBef>
              <a:buClr>
                <a:schemeClr val="dk1"/>
              </a:buClr>
              <a:defRPr>
                <a:solidFill>
                  <a:schemeClr val="dk1"/>
                </a:solidFill>
              </a:defRPr>
            </a:lvl7pPr>
            <a:lvl8pPr lvl="7" rtl="0">
              <a:spcBef>
                <a:spcPts val="0"/>
              </a:spcBef>
              <a:buClr>
                <a:schemeClr val="dk1"/>
              </a:buClr>
              <a:defRPr>
                <a:solidFill>
                  <a:schemeClr val="dk1"/>
                </a:solidFill>
              </a:defRPr>
            </a:lvl8pPr>
            <a:lvl9pPr lvl="8" rtl="0">
              <a:spcBef>
                <a:spcPts val="0"/>
              </a:spcBef>
              <a:buClr>
                <a:schemeClr val="dk1"/>
              </a:buClr>
              <a:defRPr>
                <a:solidFill>
                  <a:schemeClr val="dk1"/>
                </a:solidFill>
              </a:defRPr>
            </a:lvl9pPr>
          </a:lstStyle>
          <a:p>
            <a:pPr lvl="0"/>
            <a:r>
              <a:rPr lang="en-US"/>
              <a:t>Edit Master text styles</a:t>
            </a:r>
          </a:p>
        </p:txBody>
      </p:sp>
      <p:sp>
        <p:nvSpPr>
          <p:cNvPr id="8" name="Shape 16"/>
          <p:cNvSpPr txBox="1">
            <a:spLocks noGrp="1"/>
          </p:cNvSpPr>
          <p:nvPr>
            <p:ph type="sldNum" idx="12"/>
          </p:nvPr>
        </p:nvSpPr>
        <p:spPr>
          <a:xfrm>
            <a:off x="8610600" y="6356349"/>
            <a:ext cx="2743200" cy="365200"/>
          </a:xfrm>
          <a:prstGeom prst="rect">
            <a:avLst/>
          </a:prstGeom>
          <a:noFill/>
          <a:ln>
            <a:noFill/>
          </a:ln>
        </p:spPr>
        <p:txBody>
          <a:bodyPr lIns="68575" tIns="34275" rIns="68575" bIns="34275" anchor="ctr" anchorCtr="0">
            <a:noAutofit/>
          </a:bodyPr>
          <a:lstStyle/>
          <a:p>
            <a:fld id="{95522478-77B2-4A0F-BCB0-D46F300221E2}" type="slidenum">
              <a:rPr lang="en-US" smtClean="0"/>
              <a:pPr/>
              <a:t>‹#›</a:t>
            </a:fld>
            <a:endParaRPr lang="en-US"/>
          </a:p>
        </p:txBody>
      </p:sp>
      <p:sp>
        <p:nvSpPr>
          <p:cNvPr id="9" name="Shape 27"/>
          <p:cNvSpPr txBox="1">
            <a:spLocks noGrp="1"/>
          </p:cNvSpPr>
          <p:nvPr>
            <p:ph type="dt" idx="10"/>
          </p:nvPr>
        </p:nvSpPr>
        <p:spPr>
          <a:xfrm>
            <a:off x="838200" y="6356349"/>
            <a:ext cx="2743200" cy="365200"/>
          </a:xfrm>
          <a:prstGeom prst="rect">
            <a:avLst/>
          </a:prstGeom>
          <a:noFill/>
          <a:ln>
            <a:noFill/>
          </a:ln>
        </p:spPr>
        <p:txBody>
          <a:bodyPr lIns="68575" tIns="68575" rIns="68575" bIns="68575" anchor="ctr" anchorCtr="0"/>
          <a:lstStyle>
            <a:lvl1pPr marL="0" marR="0" lvl="0" indent="0" algn="l" rtl="0">
              <a:spcBef>
                <a:spcPts val="0"/>
              </a:spcBef>
              <a:buNone/>
              <a:defRPr sz="1200" b="0" i="0" u="none" strike="noStrike" cap="none">
                <a:solidFill>
                  <a:schemeClr val="bg2"/>
                </a:solidFill>
                <a:latin typeface="Lato"/>
                <a:ea typeface="Lato"/>
                <a:cs typeface="Lato"/>
                <a:sym typeface="Lato"/>
              </a:defRPr>
            </a:lvl1pPr>
            <a:lvl2pPr marL="457189" marR="0" lvl="1" indent="0" algn="l" rtl="0">
              <a:spcBef>
                <a:spcPts val="0"/>
              </a:spcBef>
              <a:buNone/>
              <a:defRPr sz="1867" b="0" i="0" u="none" strike="noStrike" cap="none">
                <a:solidFill>
                  <a:schemeClr val="dk1"/>
                </a:solidFill>
                <a:latin typeface="Calibri"/>
                <a:ea typeface="Calibri"/>
                <a:cs typeface="Calibri"/>
                <a:sym typeface="Calibri"/>
              </a:defRPr>
            </a:lvl2pPr>
            <a:lvl3pPr marL="914377" marR="0" lvl="2" indent="0" algn="l" rtl="0">
              <a:spcBef>
                <a:spcPts val="0"/>
              </a:spcBef>
              <a:buNone/>
              <a:defRPr sz="1867" b="0" i="0" u="none" strike="noStrike" cap="none">
                <a:solidFill>
                  <a:schemeClr val="dk1"/>
                </a:solidFill>
                <a:latin typeface="Calibri"/>
                <a:ea typeface="Calibri"/>
                <a:cs typeface="Calibri"/>
                <a:sym typeface="Calibri"/>
              </a:defRPr>
            </a:lvl3pPr>
            <a:lvl4pPr marL="1371566" marR="0" lvl="3" indent="0" algn="l" rtl="0">
              <a:spcBef>
                <a:spcPts val="0"/>
              </a:spcBef>
              <a:buNone/>
              <a:defRPr sz="1867" b="0" i="0" u="none" strike="noStrike" cap="none">
                <a:solidFill>
                  <a:schemeClr val="dk1"/>
                </a:solidFill>
                <a:latin typeface="Calibri"/>
                <a:ea typeface="Calibri"/>
                <a:cs typeface="Calibri"/>
                <a:sym typeface="Calibri"/>
              </a:defRPr>
            </a:lvl4pPr>
            <a:lvl5pPr marL="1828754" marR="0" lvl="4" indent="0" algn="l" rtl="0">
              <a:spcBef>
                <a:spcPts val="0"/>
              </a:spcBef>
              <a:buNone/>
              <a:defRPr sz="1867" b="0" i="0" u="none" strike="noStrike" cap="none">
                <a:solidFill>
                  <a:schemeClr val="dk1"/>
                </a:solidFill>
                <a:latin typeface="Calibri"/>
                <a:ea typeface="Calibri"/>
                <a:cs typeface="Calibri"/>
                <a:sym typeface="Calibri"/>
              </a:defRPr>
            </a:lvl5pPr>
            <a:lvl6pPr marL="2285943" marR="0" lvl="5" indent="0" algn="l" rtl="0">
              <a:spcBef>
                <a:spcPts val="0"/>
              </a:spcBef>
              <a:buNone/>
              <a:defRPr sz="1867" b="0" i="0" u="none" strike="noStrike" cap="none">
                <a:solidFill>
                  <a:schemeClr val="dk1"/>
                </a:solidFill>
                <a:latin typeface="Calibri"/>
                <a:ea typeface="Calibri"/>
                <a:cs typeface="Calibri"/>
                <a:sym typeface="Calibri"/>
              </a:defRPr>
            </a:lvl6pPr>
            <a:lvl7pPr marL="2743131" marR="0" lvl="6" indent="0" algn="l" rtl="0">
              <a:spcBef>
                <a:spcPts val="0"/>
              </a:spcBef>
              <a:buNone/>
              <a:defRPr sz="1867" b="0" i="0" u="none" strike="noStrike" cap="none">
                <a:solidFill>
                  <a:schemeClr val="dk1"/>
                </a:solidFill>
                <a:latin typeface="Calibri"/>
                <a:ea typeface="Calibri"/>
                <a:cs typeface="Calibri"/>
                <a:sym typeface="Calibri"/>
              </a:defRPr>
            </a:lvl7pPr>
            <a:lvl8pPr marL="3200320" marR="0" lvl="7" indent="0" algn="l" rtl="0">
              <a:spcBef>
                <a:spcPts val="0"/>
              </a:spcBef>
              <a:buNone/>
              <a:defRPr sz="1867" b="0" i="0" u="none" strike="noStrike" cap="none">
                <a:solidFill>
                  <a:schemeClr val="dk1"/>
                </a:solidFill>
                <a:latin typeface="Calibri"/>
                <a:ea typeface="Calibri"/>
                <a:cs typeface="Calibri"/>
                <a:sym typeface="Calibri"/>
              </a:defRPr>
            </a:lvl8pPr>
            <a:lvl9pPr marL="3657509" marR="0" lvl="8" indent="0" algn="l" rtl="0">
              <a:spcBef>
                <a:spcPts val="0"/>
              </a:spcBef>
              <a:buNone/>
              <a:defRPr sz="1867" b="0" i="0" u="none" strike="noStrike" cap="none">
                <a:solidFill>
                  <a:schemeClr val="dk1"/>
                </a:solidFill>
                <a:latin typeface="Calibri"/>
                <a:ea typeface="Calibri"/>
                <a:cs typeface="Calibri"/>
                <a:sym typeface="Calibri"/>
              </a:defRPr>
            </a:lvl9pPr>
          </a:lstStyle>
          <a:p>
            <a:endParaRPr lang="en-US"/>
          </a:p>
        </p:txBody>
      </p:sp>
      <p:sp>
        <p:nvSpPr>
          <p:cNvPr id="10" name="Shape 28"/>
          <p:cNvSpPr txBox="1">
            <a:spLocks noGrp="1"/>
          </p:cNvSpPr>
          <p:nvPr>
            <p:ph type="ftr" idx="11"/>
          </p:nvPr>
        </p:nvSpPr>
        <p:spPr>
          <a:xfrm>
            <a:off x="4038600" y="6356349"/>
            <a:ext cx="4114800" cy="365200"/>
          </a:xfrm>
          <a:prstGeom prst="rect">
            <a:avLst/>
          </a:prstGeom>
          <a:noFill/>
          <a:ln>
            <a:noFill/>
          </a:ln>
        </p:spPr>
        <p:txBody>
          <a:bodyPr lIns="68575" tIns="68575" rIns="68575" bIns="68575" anchor="ctr" anchorCtr="0"/>
          <a:lstStyle>
            <a:lvl1pPr marL="0" marR="0" lvl="0" indent="0" algn="ctr" rtl="0">
              <a:spcBef>
                <a:spcPts val="0"/>
              </a:spcBef>
              <a:buNone/>
              <a:defRPr sz="1200" b="0" i="0" u="none" strike="noStrike" cap="none">
                <a:solidFill>
                  <a:schemeClr val="dk1"/>
                </a:solidFill>
                <a:latin typeface="Lato"/>
                <a:ea typeface="Lato"/>
                <a:cs typeface="Lato"/>
                <a:sym typeface="Lato"/>
              </a:defRPr>
            </a:lvl1pPr>
            <a:lvl2pPr marL="457189" marR="0" lvl="1" indent="0" algn="l" rtl="0">
              <a:spcBef>
                <a:spcPts val="0"/>
              </a:spcBef>
              <a:buNone/>
              <a:defRPr sz="1867" b="0" i="0" u="none" strike="noStrike" cap="none">
                <a:solidFill>
                  <a:schemeClr val="dk1"/>
                </a:solidFill>
                <a:latin typeface="Calibri"/>
                <a:ea typeface="Calibri"/>
                <a:cs typeface="Calibri"/>
                <a:sym typeface="Calibri"/>
              </a:defRPr>
            </a:lvl2pPr>
            <a:lvl3pPr marL="914377" marR="0" lvl="2" indent="0" algn="l" rtl="0">
              <a:spcBef>
                <a:spcPts val="0"/>
              </a:spcBef>
              <a:buNone/>
              <a:defRPr sz="1867" b="0" i="0" u="none" strike="noStrike" cap="none">
                <a:solidFill>
                  <a:schemeClr val="dk1"/>
                </a:solidFill>
                <a:latin typeface="Calibri"/>
                <a:ea typeface="Calibri"/>
                <a:cs typeface="Calibri"/>
                <a:sym typeface="Calibri"/>
              </a:defRPr>
            </a:lvl3pPr>
            <a:lvl4pPr marL="1371566" marR="0" lvl="3" indent="0" algn="l" rtl="0">
              <a:spcBef>
                <a:spcPts val="0"/>
              </a:spcBef>
              <a:buNone/>
              <a:defRPr sz="1867" b="0" i="0" u="none" strike="noStrike" cap="none">
                <a:solidFill>
                  <a:schemeClr val="dk1"/>
                </a:solidFill>
                <a:latin typeface="Calibri"/>
                <a:ea typeface="Calibri"/>
                <a:cs typeface="Calibri"/>
                <a:sym typeface="Calibri"/>
              </a:defRPr>
            </a:lvl4pPr>
            <a:lvl5pPr marL="1828754" marR="0" lvl="4" indent="0" algn="l" rtl="0">
              <a:spcBef>
                <a:spcPts val="0"/>
              </a:spcBef>
              <a:buNone/>
              <a:defRPr sz="1867" b="0" i="0" u="none" strike="noStrike" cap="none">
                <a:solidFill>
                  <a:schemeClr val="dk1"/>
                </a:solidFill>
                <a:latin typeface="Calibri"/>
                <a:ea typeface="Calibri"/>
                <a:cs typeface="Calibri"/>
                <a:sym typeface="Calibri"/>
              </a:defRPr>
            </a:lvl5pPr>
            <a:lvl6pPr marL="2285943" marR="0" lvl="5" indent="0" algn="l" rtl="0">
              <a:spcBef>
                <a:spcPts val="0"/>
              </a:spcBef>
              <a:buNone/>
              <a:defRPr sz="1867" b="0" i="0" u="none" strike="noStrike" cap="none">
                <a:solidFill>
                  <a:schemeClr val="dk1"/>
                </a:solidFill>
                <a:latin typeface="Calibri"/>
                <a:ea typeface="Calibri"/>
                <a:cs typeface="Calibri"/>
                <a:sym typeface="Calibri"/>
              </a:defRPr>
            </a:lvl6pPr>
            <a:lvl7pPr marL="2743131" marR="0" lvl="6" indent="0" algn="l" rtl="0">
              <a:spcBef>
                <a:spcPts val="0"/>
              </a:spcBef>
              <a:buNone/>
              <a:defRPr sz="1867" b="0" i="0" u="none" strike="noStrike" cap="none">
                <a:solidFill>
                  <a:schemeClr val="dk1"/>
                </a:solidFill>
                <a:latin typeface="Calibri"/>
                <a:ea typeface="Calibri"/>
                <a:cs typeface="Calibri"/>
                <a:sym typeface="Calibri"/>
              </a:defRPr>
            </a:lvl7pPr>
            <a:lvl8pPr marL="3200320" marR="0" lvl="7" indent="0" algn="l" rtl="0">
              <a:spcBef>
                <a:spcPts val="0"/>
              </a:spcBef>
              <a:buNone/>
              <a:defRPr sz="1867" b="0" i="0" u="none" strike="noStrike" cap="none">
                <a:solidFill>
                  <a:schemeClr val="dk1"/>
                </a:solidFill>
                <a:latin typeface="Calibri"/>
                <a:ea typeface="Calibri"/>
                <a:cs typeface="Calibri"/>
                <a:sym typeface="Calibri"/>
              </a:defRPr>
            </a:lvl8pPr>
            <a:lvl9pPr marL="3657509" marR="0" lvl="8" indent="0" algn="l" rtl="0">
              <a:spcBef>
                <a:spcPts val="0"/>
              </a:spcBef>
              <a:buNone/>
              <a:defRPr sz="1867" b="0" i="0" u="none" strike="noStrike" cap="none">
                <a:solidFill>
                  <a:schemeClr val="dk1"/>
                </a:solidFill>
                <a:latin typeface="Calibri"/>
                <a:ea typeface="Calibri"/>
                <a:cs typeface="Calibri"/>
                <a:sym typeface="Calibri"/>
              </a:defRPr>
            </a:lvl9pPr>
          </a:lstStyle>
          <a:p>
            <a:endParaRPr lang="en-US"/>
          </a:p>
        </p:txBody>
      </p:sp>
    </p:spTree>
    <p:extLst>
      <p:ext uri="{BB962C8B-B14F-4D97-AF65-F5344CB8AC3E}">
        <p14:creationId xmlns:p14="http://schemas.microsoft.com/office/powerpoint/2010/main" val="124857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lumMod val="85000"/>
                    <a:lumOff val="15000"/>
                  </a:schemeClr>
                </a:solidFill>
                <a:latin typeface="+mj-lt"/>
                <a:ea typeface="Roboto" panose="02000000000000000000" pitchFamily="2" charset="0"/>
                <a:cs typeface="Roboto" panose="02000000000000000000" pitchFamily="2" charset="0"/>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chemeClr val="tx1">
                    <a:lumMod val="85000"/>
                    <a:lumOff val="15000"/>
                  </a:schemeClr>
                </a:solidFill>
                <a:latin typeface="Lato" panose="020F0502020204030203" pitchFamily="34" charset="0"/>
              </a:defRPr>
            </a:lvl1pPr>
            <a:lvl2pPr>
              <a:defRPr>
                <a:solidFill>
                  <a:schemeClr val="tx1">
                    <a:lumMod val="85000"/>
                    <a:lumOff val="15000"/>
                  </a:schemeClr>
                </a:solidFill>
                <a:latin typeface="Lato" panose="020F0502020204030203" pitchFamily="34" charset="0"/>
              </a:defRPr>
            </a:lvl2pPr>
            <a:lvl3pPr>
              <a:defRPr>
                <a:solidFill>
                  <a:schemeClr val="tx1">
                    <a:lumMod val="85000"/>
                    <a:lumOff val="15000"/>
                  </a:schemeClr>
                </a:solidFill>
                <a:latin typeface="Lato" panose="020F0502020204030203" pitchFamily="34" charset="0"/>
              </a:defRPr>
            </a:lvl3pPr>
            <a:lvl4pPr>
              <a:defRPr>
                <a:solidFill>
                  <a:schemeClr val="tx1">
                    <a:lumMod val="85000"/>
                    <a:lumOff val="15000"/>
                  </a:schemeClr>
                </a:solidFill>
                <a:latin typeface="Lato" panose="020F0502020204030203" pitchFamily="34" charset="0"/>
              </a:defRPr>
            </a:lvl4pPr>
            <a:lvl5pPr>
              <a:defRPr>
                <a:solidFill>
                  <a:schemeClr val="tx1">
                    <a:lumMod val="85000"/>
                    <a:lumOff val="15000"/>
                  </a:schemeClr>
                </a:solidFill>
                <a:latin typeface="Lato" panose="020F0502020204030203"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solidFill>
                  <a:schemeClr val="tx1">
                    <a:lumMod val="85000"/>
                    <a:lumOff val="15000"/>
                  </a:schemeClr>
                </a:solidFill>
                <a:latin typeface="Lato" panose="020F0502020204030203" pitchFamily="34" charset="0"/>
              </a:defRPr>
            </a:lvl1pPr>
          </a:lstStyle>
          <a:p>
            <a:endParaRPr lang="en-US"/>
          </a:p>
        </p:txBody>
      </p:sp>
      <p:sp>
        <p:nvSpPr>
          <p:cNvPr id="5" name="Footer Placeholder 4"/>
          <p:cNvSpPr>
            <a:spLocks noGrp="1"/>
          </p:cNvSpPr>
          <p:nvPr>
            <p:ph type="ftr" sz="quarter" idx="11"/>
          </p:nvPr>
        </p:nvSpPr>
        <p:spPr/>
        <p:txBody>
          <a:bodyPr/>
          <a:lstStyle>
            <a:lvl1pPr>
              <a:defRPr>
                <a:solidFill>
                  <a:schemeClr val="tx1">
                    <a:lumMod val="85000"/>
                    <a:lumOff val="15000"/>
                  </a:schemeClr>
                </a:solidFill>
                <a:latin typeface="Lato" panose="020F0502020204030203" pitchFamily="34" charset="0"/>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85000"/>
                    <a:lumOff val="15000"/>
                  </a:schemeClr>
                </a:solidFill>
                <a:latin typeface="Lato" panose="020F0502020204030203" pitchFamily="34" charset="0"/>
              </a:defRPr>
            </a:lvl1pPr>
          </a:lstStyle>
          <a:p>
            <a:fld id="{95522478-77B2-4A0F-BCB0-D46F300221E2}" type="slidenum">
              <a:rPr lang="en-US" smtClean="0"/>
              <a:pPr/>
              <a:t>‹#›</a:t>
            </a:fld>
            <a:endParaRPr lang="en-US"/>
          </a:p>
        </p:txBody>
      </p:sp>
    </p:spTree>
    <p:extLst>
      <p:ext uri="{BB962C8B-B14F-4D97-AF65-F5344CB8AC3E}">
        <p14:creationId xmlns:p14="http://schemas.microsoft.com/office/powerpoint/2010/main" val="8923878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522478-77B2-4A0F-BCB0-D46F300221E2}" type="slidenum">
              <a:rPr lang="en-US" smtClean="0"/>
              <a:t>‹#›</a:t>
            </a:fld>
            <a:endParaRPr lang="en-US"/>
          </a:p>
        </p:txBody>
      </p:sp>
    </p:spTree>
    <p:extLst>
      <p:ext uri="{BB962C8B-B14F-4D97-AF65-F5344CB8AC3E}">
        <p14:creationId xmlns:p14="http://schemas.microsoft.com/office/powerpoint/2010/main" val="38101193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522478-77B2-4A0F-BCB0-D46F300221E2}" type="slidenum">
              <a:rPr lang="en-US" smtClean="0"/>
              <a:t>‹#›</a:t>
            </a:fld>
            <a:endParaRPr lang="en-US"/>
          </a:p>
        </p:txBody>
      </p:sp>
    </p:spTree>
    <p:extLst>
      <p:ext uri="{BB962C8B-B14F-4D97-AF65-F5344CB8AC3E}">
        <p14:creationId xmlns:p14="http://schemas.microsoft.com/office/powerpoint/2010/main" val="30080445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522478-77B2-4A0F-BCB0-D46F300221E2}" type="slidenum">
              <a:rPr lang="en-US" smtClean="0"/>
              <a:t>‹#›</a:t>
            </a:fld>
            <a:endParaRPr lang="en-US"/>
          </a:p>
        </p:txBody>
      </p:sp>
    </p:spTree>
    <p:extLst>
      <p:ext uri="{BB962C8B-B14F-4D97-AF65-F5344CB8AC3E}">
        <p14:creationId xmlns:p14="http://schemas.microsoft.com/office/powerpoint/2010/main" val="25333696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522478-77B2-4A0F-BCB0-D46F300221E2}" type="slidenum">
              <a:rPr lang="en-US" smtClean="0"/>
              <a:t>‹#›</a:t>
            </a:fld>
            <a:endParaRPr lang="en-US"/>
          </a:p>
        </p:txBody>
      </p:sp>
    </p:spTree>
    <p:extLst>
      <p:ext uri="{BB962C8B-B14F-4D97-AF65-F5344CB8AC3E}">
        <p14:creationId xmlns:p14="http://schemas.microsoft.com/office/powerpoint/2010/main" val="25545665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57189">
              <a:spcBef>
                <a:spcPts val="0"/>
              </a:spcBef>
              <a:spcAft>
                <a:spcPts val="0"/>
              </a:spcAft>
              <a:buSzPts val="1800"/>
              <a:buChar char="●"/>
              <a:defRPr/>
            </a:lvl1pPr>
            <a:lvl2pPr marL="1219170" lvl="1" indent="-423323">
              <a:spcBef>
                <a:spcPts val="2133"/>
              </a:spcBef>
              <a:spcAft>
                <a:spcPts val="0"/>
              </a:spcAft>
              <a:buSzPts val="1400"/>
              <a:buChar char="○"/>
              <a:defRPr/>
            </a:lvl2pPr>
            <a:lvl3pPr marL="1828754" lvl="2" indent="-423323">
              <a:spcBef>
                <a:spcPts val="2133"/>
              </a:spcBef>
              <a:spcAft>
                <a:spcPts val="0"/>
              </a:spcAft>
              <a:buSzPts val="1400"/>
              <a:buChar char="■"/>
              <a:defRPr/>
            </a:lvl3pPr>
            <a:lvl4pPr marL="2438339" lvl="3" indent="-423323">
              <a:spcBef>
                <a:spcPts val="2133"/>
              </a:spcBef>
              <a:spcAft>
                <a:spcPts val="0"/>
              </a:spcAft>
              <a:buSzPts val="1400"/>
              <a:buChar char="●"/>
              <a:defRPr/>
            </a:lvl4pPr>
            <a:lvl5pPr marL="3047924" lvl="4" indent="-423323">
              <a:spcBef>
                <a:spcPts val="2133"/>
              </a:spcBef>
              <a:spcAft>
                <a:spcPts val="0"/>
              </a:spcAft>
              <a:buSzPts val="1400"/>
              <a:buChar char="○"/>
              <a:defRPr/>
            </a:lvl5pPr>
            <a:lvl6pPr marL="3657509" lvl="5" indent="-423323">
              <a:spcBef>
                <a:spcPts val="2133"/>
              </a:spcBef>
              <a:spcAft>
                <a:spcPts val="0"/>
              </a:spcAft>
              <a:buSzPts val="1400"/>
              <a:buChar char="■"/>
              <a:defRPr/>
            </a:lvl6pPr>
            <a:lvl7pPr marL="4267093" lvl="6" indent="-423323">
              <a:spcBef>
                <a:spcPts val="2133"/>
              </a:spcBef>
              <a:spcAft>
                <a:spcPts val="0"/>
              </a:spcAft>
              <a:buSzPts val="1400"/>
              <a:buChar char="●"/>
              <a:defRPr/>
            </a:lvl7pPr>
            <a:lvl8pPr marL="4876678" lvl="7" indent="-423323">
              <a:spcBef>
                <a:spcPts val="2133"/>
              </a:spcBef>
              <a:spcAft>
                <a:spcPts val="0"/>
              </a:spcAft>
              <a:buSzPts val="1400"/>
              <a:buChar char="○"/>
              <a:defRPr/>
            </a:lvl8pPr>
            <a:lvl9pPr marL="5486263" lvl="8" indent="-423323">
              <a:spcBef>
                <a:spcPts val="2133"/>
              </a:spcBef>
              <a:spcAft>
                <a:spcPts val="2133"/>
              </a:spcAft>
              <a:buSzPts val="1400"/>
              <a:buChar char="■"/>
              <a:defRPr/>
            </a:lvl9pPr>
          </a:lstStyle>
          <a:p>
            <a:endParaRPr/>
          </a:p>
        </p:txBody>
      </p:sp>
      <p:sp>
        <p:nvSpPr>
          <p:cNvPr id="23" name="Google Shape;23;p4"/>
          <p:cNvSpPr txBox="1">
            <a:spLocks noGrp="1"/>
          </p:cNvSpPr>
          <p:nvPr>
            <p:ph type="sldNum" idx="12"/>
          </p:nvPr>
        </p:nvSpPr>
        <p:spPr>
          <a:xfrm>
            <a:off x="11320333" y="6241345"/>
            <a:ext cx="731600" cy="5248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uk-UA" smtClean="0"/>
              <a:pPr/>
              <a:t>‹#›</a:t>
            </a:fld>
            <a:endParaRPr lang="uk-UA"/>
          </a:p>
        </p:txBody>
      </p:sp>
    </p:spTree>
    <p:extLst>
      <p:ext uri="{BB962C8B-B14F-4D97-AF65-F5344CB8AC3E}">
        <p14:creationId xmlns:p14="http://schemas.microsoft.com/office/powerpoint/2010/main" val="379343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lumMod val="85000"/>
                    <a:lumOff val="15000"/>
                  </a:schemeClr>
                </a:solidFill>
                <a:latin typeface="Lato" panose="020F0502020204030203" pitchFamily="34" charset="0"/>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lumMod val="85000"/>
                    <a:lumOff val="15000"/>
                  </a:schemeClr>
                </a:solidFill>
                <a:latin typeface="Lato" panose="020F0502020204030203" pitchFamily="34"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lumMod val="85000"/>
                    <a:lumOff val="15000"/>
                  </a:schemeClr>
                </a:solidFill>
                <a:latin typeface="Lato" panose="020F0502020204030203" pitchFamily="34" charset="0"/>
              </a:defRPr>
            </a:lvl1pPr>
          </a:lstStyle>
          <a:p>
            <a:fld id="{95522478-77B2-4A0F-BCB0-D46F300221E2}" type="slidenum">
              <a:rPr lang="en-US" smtClean="0"/>
              <a:pPr/>
              <a:t>‹#›</a:t>
            </a:fld>
            <a:endParaRPr lang="en-US"/>
          </a:p>
        </p:txBody>
      </p:sp>
    </p:spTree>
    <p:extLst>
      <p:ext uri="{BB962C8B-B14F-4D97-AF65-F5344CB8AC3E}">
        <p14:creationId xmlns:p14="http://schemas.microsoft.com/office/powerpoint/2010/main" val="950123003"/>
      </p:ext>
    </p:extLst>
  </p:cSld>
  <p:clrMap bg1="lt1" tx1="dk1" bg2="lt2" tx2="dk2" accent1="accent1" accent2="accent2" accent3="accent3" accent4="accent4" accent5="accent5" accent6="accent6" hlink="hlink" folHlink="folHlink"/>
  <p:sldLayoutIdLst>
    <p:sldLayoutId id="2147483714" r:id="rId1"/>
    <p:sldLayoutId id="2147483716" r:id="rId2"/>
    <p:sldLayoutId id="2147483726" r:id="rId3"/>
    <p:sldLayoutId id="2147483715" r:id="rId4"/>
    <p:sldLayoutId id="2147483717" r:id="rId5"/>
    <p:sldLayoutId id="2147483718" r:id="rId6"/>
    <p:sldLayoutId id="2147483719" r:id="rId7"/>
    <p:sldLayoutId id="2147483720" r:id="rId8"/>
    <p:sldLayoutId id="2147483727" r:id="rId9"/>
  </p:sldLayoutIdLst>
  <p:hf hdr="0" ftr="0" dt="0"/>
  <p:txStyles>
    <p:titleStyle>
      <a:lvl1pPr algn="l" defTabSz="914400" rtl="0" eaLnBrk="1" latinLnBrk="0" hangingPunct="1">
        <a:lnSpc>
          <a:spcPct val="90000"/>
        </a:lnSpc>
        <a:spcBef>
          <a:spcPct val="0"/>
        </a:spcBef>
        <a:buNone/>
        <a:defRPr sz="4400" b="0" kern="1200">
          <a:solidFill>
            <a:schemeClr val="tx1">
              <a:lumMod val="85000"/>
              <a:lumOff val="15000"/>
            </a:schemeClr>
          </a:solidFill>
          <a:latin typeface="+mj-lt"/>
          <a:ea typeface="Roboto" panose="02000000000000000000" pitchFamily="2" charset="0"/>
          <a:cs typeface="Roboto" panose="02000000000000000000" pitchFamily="2"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85000"/>
              <a:lumOff val="15000"/>
            </a:schemeClr>
          </a:solidFill>
          <a:latin typeface="Lato" panose="020F0502020204030203"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85000"/>
              <a:lumOff val="15000"/>
            </a:schemeClr>
          </a:solidFill>
          <a:latin typeface="Lato" panose="020F0502020204030203" pitchFamily="34"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85000"/>
              <a:lumOff val="15000"/>
            </a:schemeClr>
          </a:solidFill>
          <a:latin typeface="Lato" panose="020F0502020204030203" pitchFamily="34"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85000"/>
              <a:lumOff val="15000"/>
            </a:schemeClr>
          </a:solidFill>
          <a:latin typeface="Lato" panose="020F0502020204030203" pitchFamily="34"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85000"/>
              <a:lumOff val="15000"/>
            </a:schemeClr>
          </a:solidFill>
          <a:latin typeface="Lato" panose="020F0502020204030203" pitchFamily="34"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i0.wp.com/rexstjohn.com/wp-content/uploads/2014/01/Screen-Shot-2014-01-24-at-6.26.20-PM.png" TargetMode="Externa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hyperlink" Target="https://i1.wp.com/rexstjohn.com/wp-content/uploads/2014/01/instrumentationtest.png"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i1.wp.com/rexstjohn.com/wp-content/uploads/2014/01/instrumentationtest.png" TargetMode="External"/><Relationship Id="rId2" Type="http://schemas.openxmlformats.org/officeDocument/2006/relationships/hyperlink" Target="https://i0.wp.com/rexstjohn.com/wp-content/uploads/2014/01/Screen-Shot-2014-01-24-at-6.26.20-PM.png"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39906" y="1122363"/>
            <a:ext cx="9628094" cy="2387600"/>
          </a:xfrm>
        </p:spPr>
        <p:txBody>
          <a:bodyPr>
            <a:normAutofit/>
          </a:bodyPr>
          <a:lstStyle/>
          <a:p>
            <a:r>
              <a:rPr lang="en-US" sz="4800" dirty="0"/>
              <a:t>Learning Unit 4</a:t>
            </a:r>
            <a:br>
              <a:rPr lang="en-US" sz="4800" dirty="0"/>
            </a:br>
            <a:r>
              <a:rPr lang="en-US" sz="4800" dirty="0"/>
              <a:t>Intents, Data passing, and Debugging</a:t>
            </a:r>
            <a:endParaRPr lang="en-US" sz="4800" b="0" dirty="0"/>
          </a:p>
        </p:txBody>
      </p:sp>
      <p:sp>
        <p:nvSpPr>
          <p:cNvPr id="4" name="Slide Number Placeholder 3"/>
          <p:cNvSpPr>
            <a:spLocks noGrp="1"/>
          </p:cNvSpPr>
          <p:nvPr>
            <p:ph type="sldNum" sz="quarter" idx="12"/>
          </p:nvPr>
        </p:nvSpPr>
        <p:spPr/>
        <p:txBody>
          <a:bodyPr/>
          <a:lstStyle/>
          <a:p>
            <a:fld id="{95522478-77B2-4A0F-BCB0-D46F300221E2}" type="slidenum">
              <a:rPr lang="en-US" smtClean="0"/>
              <a:pPr/>
              <a:t>1</a:t>
            </a:fld>
            <a:endParaRPr lang="en-US"/>
          </a:p>
        </p:txBody>
      </p:sp>
    </p:spTree>
    <p:extLst>
      <p:ext uri="{BB962C8B-B14F-4D97-AF65-F5344CB8AC3E}">
        <p14:creationId xmlns:p14="http://schemas.microsoft.com/office/powerpoint/2010/main" val="20567745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83054"/>
            <a:ext cx="10515600" cy="1325563"/>
          </a:xfrm>
        </p:spPr>
        <p:txBody>
          <a:bodyPr/>
          <a:lstStyle/>
          <a:p>
            <a:r>
              <a:rPr lang="en-US" dirty="0"/>
              <a:t>Inside the Intent: Data </a:t>
            </a:r>
            <a:r>
              <a:rPr lang="en-US" sz="2800" dirty="0"/>
              <a:t>(cont.)</a:t>
            </a:r>
          </a:p>
        </p:txBody>
      </p:sp>
      <p:sp>
        <p:nvSpPr>
          <p:cNvPr id="3" name="Content Placeholder 2"/>
          <p:cNvSpPr>
            <a:spLocks noGrp="1"/>
          </p:cNvSpPr>
          <p:nvPr>
            <p:ph idx="1"/>
          </p:nvPr>
        </p:nvSpPr>
        <p:spPr/>
        <p:txBody>
          <a:bodyPr>
            <a:normAutofit fontScale="92500" lnSpcReduction="20000"/>
          </a:bodyPr>
          <a:lstStyle/>
          <a:p>
            <a:pPr marL="114300" indent="0">
              <a:buNone/>
            </a:pPr>
            <a:r>
              <a:rPr lang="en-US" sz="3600" b="1" dirty="0"/>
              <a:t>Example of Data</a:t>
            </a:r>
          </a:p>
          <a:p>
            <a:pPr marL="114300" indent="0">
              <a:buNone/>
            </a:pPr>
            <a:r>
              <a:rPr lang="en-US" dirty="0"/>
              <a:t>Data for a map:</a:t>
            </a:r>
          </a:p>
          <a:p>
            <a:r>
              <a:rPr lang="en-US" dirty="0"/>
              <a:t>geo:0,0?q=</a:t>
            </a:r>
            <a:r>
              <a:rPr lang="en-US" dirty="0" err="1"/>
              <a:t>Farmingdale+State+College</a:t>
            </a:r>
            <a:endParaRPr lang="en-US" dirty="0"/>
          </a:p>
          <a:p>
            <a:pPr marL="114300" indent="0">
              <a:buNone/>
            </a:pPr>
            <a:r>
              <a:rPr lang="en-US" dirty="0"/>
              <a:t>   +New </a:t>
            </a:r>
            <a:r>
              <a:rPr lang="en-US" dirty="0" err="1"/>
              <a:t>York+USA</a:t>
            </a:r>
            <a:br>
              <a:rPr lang="en-US" dirty="0"/>
            </a:br>
            <a:endParaRPr lang="en-US" dirty="0"/>
          </a:p>
          <a:p>
            <a:pPr marL="114300" indent="0">
              <a:buNone/>
            </a:pPr>
            <a:endParaRPr lang="en-US" dirty="0"/>
          </a:p>
          <a:p>
            <a:pPr marL="114300" indent="0">
              <a:buNone/>
            </a:pPr>
            <a:r>
              <a:rPr lang="en-US" dirty="0"/>
              <a:t>And </a:t>
            </a:r>
          </a:p>
          <a:p>
            <a:pPr marL="114300" indent="0">
              <a:buNone/>
            </a:pPr>
            <a:endParaRPr lang="en-US" dirty="0"/>
          </a:p>
          <a:p>
            <a:r>
              <a:rPr lang="en-US" dirty="0" err="1"/>
              <a:t>newInt</a:t>
            </a:r>
            <a:r>
              <a:rPr lang="en-US" dirty="0"/>
              <a:t> = Intent(</a:t>
            </a:r>
            <a:r>
              <a:rPr lang="en-US" dirty="0" err="1"/>
              <a:t>Intent.ACTION_VIEW</a:t>
            </a:r>
            <a:r>
              <a:rPr lang="en-US" dirty="0"/>
              <a:t>);</a:t>
            </a:r>
          </a:p>
          <a:p>
            <a:r>
              <a:rPr lang="en-US" dirty="0" err="1"/>
              <a:t>newInt.setData</a:t>
            </a:r>
            <a:r>
              <a:rPr lang="en-US" dirty="0"/>
              <a:t>(</a:t>
            </a:r>
            <a:r>
              <a:rPr lang="en-US" dirty="0" err="1"/>
              <a:t>Uri.parse</a:t>
            </a:r>
            <a:r>
              <a:rPr lang="en-US" dirty="0"/>
              <a:t>("</a:t>
            </a:r>
            <a:r>
              <a:rPr lang="en-US" dirty="0" err="1"/>
              <a:t>tel</a:t>
            </a:r>
            <a:r>
              <a:rPr lang="en-US" dirty="0"/>
              <a:t>:+5160000000"));</a:t>
            </a:r>
          </a:p>
          <a:p>
            <a:endParaRPr lang="en-US" dirty="0"/>
          </a:p>
          <a:p>
            <a:pPr marL="114300" indent="0">
              <a:buNone/>
            </a:pPr>
            <a:endParaRPr lang="en-US" dirty="0"/>
          </a:p>
          <a:p>
            <a:pPr marL="114300" indent="0">
              <a:buNone/>
            </a:pPr>
            <a:endParaRPr lang="en-US" dirty="0"/>
          </a:p>
        </p:txBody>
      </p:sp>
      <p:sp>
        <p:nvSpPr>
          <p:cNvPr id="4" name="Slide Number Placeholder 3"/>
          <p:cNvSpPr>
            <a:spLocks noGrp="1"/>
          </p:cNvSpPr>
          <p:nvPr>
            <p:ph type="sldNum" sz="quarter" idx="12"/>
          </p:nvPr>
        </p:nvSpPr>
        <p:spPr/>
        <p:txBody>
          <a:bodyPr/>
          <a:lstStyle/>
          <a:p>
            <a:fld id="{95522478-77B2-4A0F-BCB0-D46F300221E2}" type="slidenum">
              <a:rPr lang="en-US" smtClean="0"/>
              <a:pPr/>
              <a:t>10</a:t>
            </a:fld>
            <a:endParaRPr lang="en-US"/>
          </a:p>
        </p:txBody>
      </p:sp>
    </p:spTree>
    <p:extLst>
      <p:ext uri="{BB962C8B-B14F-4D97-AF65-F5344CB8AC3E}">
        <p14:creationId xmlns:p14="http://schemas.microsoft.com/office/powerpoint/2010/main" val="1351652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Inside the Intent: Extra</a:t>
            </a:r>
          </a:p>
        </p:txBody>
      </p:sp>
      <p:sp>
        <p:nvSpPr>
          <p:cNvPr id="3" name="Content Placeholder 2"/>
          <p:cNvSpPr>
            <a:spLocks noGrp="1"/>
          </p:cNvSpPr>
          <p:nvPr>
            <p:ph idx="1"/>
          </p:nvPr>
        </p:nvSpPr>
        <p:spPr>
          <a:xfrm>
            <a:off x="838200" y="1619437"/>
            <a:ext cx="10515600" cy="4351338"/>
          </a:xfrm>
        </p:spPr>
        <p:txBody>
          <a:bodyPr>
            <a:normAutofit fontScale="92500" lnSpcReduction="10000"/>
          </a:bodyPr>
          <a:lstStyle/>
          <a:p>
            <a:pPr marL="114300" indent="0">
              <a:buNone/>
            </a:pPr>
            <a:r>
              <a:rPr lang="en-US" sz="3200" b="1" dirty="0"/>
              <a:t>Extras</a:t>
            </a:r>
            <a:endParaRPr lang="en-US" b="1" dirty="0"/>
          </a:p>
          <a:p>
            <a:pPr marL="114300" indent="0">
              <a:buNone/>
            </a:pPr>
            <a:r>
              <a:rPr lang="en-US" dirty="0"/>
              <a:t>	Setting the Extra attribute</a:t>
            </a:r>
          </a:p>
          <a:p>
            <a:pPr marL="114300" indent="0">
              <a:buNone/>
            </a:pPr>
            <a:r>
              <a:rPr lang="en-US" dirty="0"/>
              <a:t>	 Several forms depending on data types,</a:t>
            </a:r>
          </a:p>
          <a:p>
            <a:pPr marL="114300" indent="0">
              <a:buNone/>
            </a:pPr>
            <a:r>
              <a:rPr lang="en-US" dirty="0"/>
              <a:t>e.g.,</a:t>
            </a:r>
          </a:p>
          <a:p>
            <a:pPr marL="114300" indent="0">
              <a:buNone/>
            </a:pPr>
            <a:r>
              <a:rPr lang="en-US" dirty="0"/>
              <a:t>	▪ </a:t>
            </a:r>
            <a:r>
              <a:rPr lang="en-US" dirty="0" err="1"/>
              <a:t>putExtra</a:t>
            </a:r>
            <a:r>
              <a:rPr lang="en-US" dirty="0"/>
              <a:t>(String name, String value);</a:t>
            </a:r>
          </a:p>
          <a:p>
            <a:pPr marL="114300" indent="0">
              <a:buNone/>
            </a:pPr>
            <a:r>
              <a:rPr lang="en-US" dirty="0"/>
              <a:t>	▪ </a:t>
            </a:r>
            <a:r>
              <a:rPr lang="en-US" dirty="0" err="1"/>
              <a:t>putExtra</a:t>
            </a:r>
            <a:r>
              <a:rPr lang="en-US" dirty="0"/>
              <a:t>(String name, float[] value);</a:t>
            </a:r>
          </a:p>
          <a:p>
            <a:pPr marL="114300" indent="0">
              <a:buNone/>
            </a:pPr>
            <a:endParaRPr lang="en-US" dirty="0"/>
          </a:p>
          <a:p>
            <a:pPr marL="114300" indent="0">
              <a:buNone/>
            </a:pPr>
            <a:r>
              <a:rPr lang="en-US" dirty="0"/>
              <a:t>Key-value pairs that carry additional information required to accomplish the requested action. Just as some actions use particular kinds of data URIs, some actions also use particular extras.</a:t>
            </a:r>
          </a:p>
        </p:txBody>
      </p:sp>
      <p:sp>
        <p:nvSpPr>
          <p:cNvPr id="4" name="Slide Number Placeholder 3"/>
          <p:cNvSpPr>
            <a:spLocks noGrp="1"/>
          </p:cNvSpPr>
          <p:nvPr>
            <p:ph type="sldNum" sz="quarter" idx="12"/>
          </p:nvPr>
        </p:nvSpPr>
        <p:spPr/>
        <p:txBody>
          <a:bodyPr/>
          <a:lstStyle/>
          <a:p>
            <a:fld id="{95522478-77B2-4A0F-BCB0-D46F300221E2}" type="slidenum">
              <a:rPr lang="en-US" smtClean="0"/>
              <a:pPr/>
              <a:t>11</a:t>
            </a:fld>
            <a:endParaRPr lang="en-US"/>
          </a:p>
        </p:txBody>
      </p:sp>
    </p:spTree>
    <p:extLst>
      <p:ext uri="{BB962C8B-B14F-4D97-AF65-F5344CB8AC3E}">
        <p14:creationId xmlns:p14="http://schemas.microsoft.com/office/powerpoint/2010/main" val="11441714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p:txBody>
          <a:bodyPr/>
          <a:lstStyle/>
          <a:p>
            <a:r>
              <a:rPr lang="en-US" dirty="0"/>
              <a:t>Inside the Intent: Extra </a:t>
            </a:r>
            <a:r>
              <a:rPr lang="en-US" sz="3200" dirty="0"/>
              <a:t>(cont.)</a:t>
            </a:r>
          </a:p>
        </p:txBody>
      </p:sp>
      <p:sp>
        <p:nvSpPr>
          <p:cNvPr id="7" name="Rectangle 6"/>
          <p:cNvSpPr/>
          <p:nvPr/>
        </p:nvSpPr>
        <p:spPr>
          <a:xfrm>
            <a:off x="838200" y="4481322"/>
            <a:ext cx="8067675" cy="1569660"/>
          </a:xfrm>
          <a:prstGeom prst="rect">
            <a:avLst/>
          </a:prstGeom>
        </p:spPr>
        <p:txBody>
          <a:bodyPr wrap="square">
            <a:spAutoFit/>
          </a:bodyPr>
          <a:lstStyle/>
          <a:p>
            <a:r>
              <a:rPr lang="en-US" sz="2400" dirty="0"/>
              <a:t>For example, when creating an intent to send an email with ACTION_SEND, you can specify the "to" recipient with the EXTRA_EMAIL key (above), and specify the "subject" with the EXTRA_SUBJECT key.</a:t>
            </a:r>
          </a:p>
        </p:txBody>
      </p:sp>
      <p:sp>
        <p:nvSpPr>
          <p:cNvPr id="2" name="Slide Number Placeholder 1"/>
          <p:cNvSpPr>
            <a:spLocks noGrp="1"/>
          </p:cNvSpPr>
          <p:nvPr>
            <p:ph type="sldNum" sz="quarter" idx="12"/>
          </p:nvPr>
        </p:nvSpPr>
        <p:spPr/>
        <p:txBody>
          <a:bodyPr/>
          <a:lstStyle/>
          <a:p>
            <a:fld id="{95522478-77B2-4A0F-BCB0-D46F300221E2}" type="slidenum">
              <a:rPr lang="en-US" smtClean="0"/>
              <a:pPr/>
              <a:t>12</a:t>
            </a:fld>
            <a:endParaRPr lang="en-US"/>
          </a:p>
        </p:txBody>
      </p:sp>
      <p:pic>
        <p:nvPicPr>
          <p:cNvPr id="10" name="Picture 9">
            <a:extLst>
              <a:ext uri="{FF2B5EF4-FFF2-40B4-BE49-F238E27FC236}">
                <a16:creationId xmlns:a16="http://schemas.microsoft.com/office/drawing/2014/main" id="{7C7073E3-A84E-8F7F-DCD1-164B45A33A53}"/>
              </a:ext>
            </a:extLst>
          </p:cNvPr>
          <p:cNvPicPr>
            <a:picLocks noChangeAspect="1"/>
          </p:cNvPicPr>
          <p:nvPr/>
        </p:nvPicPr>
        <p:blipFill>
          <a:blip r:embed="rId2"/>
          <a:stretch>
            <a:fillRect/>
          </a:stretch>
        </p:blipFill>
        <p:spPr>
          <a:xfrm>
            <a:off x="499628" y="1397876"/>
            <a:ext cx="11692372" cy="2963578"/>
          </a:xfrm>
          <a:prstGeom prst="rect">
            <a:avLst/>
          </a:prstGeom>
        </p:spPr>
      </p:pic>
    </p:spTree>
    <p:extLst>
      <p:ext uri="{BB962C8B-B14F-4D97-AF65-F5344CB8AC3E}">
        <p14:creationId xmlns:p14="http://schemas.microsoft.com/office/powerpoint/2010/main" val="15205815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Intent Resolution</a:t>
            </a:r>
          </a:p>
        </p:txBody>
      </p:sp>
      <p:sp>
        <p:nvSpPr>
          <p:cNvPr id="3" name="Content Placeholder 2"/>
          <p:cNvSpPr>
            <a:spLocks noGrp="1"/>
          </p:cNvSpPr>
          <p:nvPr>
            <p:ph idx="1"/>
          </p:nvPr>
        </p:nvSpPr>
        <p:spPr>
          <a:xfrm>
            <a:off x="838200" y="1610472"/>
            <a:ext cx="10515600" cy="4351338"/>
          </a:xfrm>
        </p:spPr>
        <p:txBody>
          <a:bodyPr/>
          <a:lstStyle/>
          <a:p>
            <a:pPr marL="114300" indent="0">
              <a:buNone/>
            </a:pPr>
            <a:r>
              <a:rPr lang="en-US" dirty="0"/>
              <a:t>When the system receives an implicit intent to start an activity, it searches for the best activity for the intent by comparing the intent to </a:t>
            </a:r>
            <a:r>
              <a:rPr lang="en-US" b="1" u="sng" dirty="0"/>
              <a:t>intent filters</a:t>
            </a:r>
            <a:r>
              <a:rPr lang="en-US" dirty="0"/>
              <a:t> based on three aspects:</a:t>
            </a:r>
          </a:p>
          <a:p>
            <a:pPr marL="114300" indent="0">
              <a:buNone/>
            </a:pPr>
            <a:endParaRPr lang="en-US" dirty="0"/>
          </a:p>
          <a:p>
            <a:pPr lvl="1"/>
            <a:r>
              <a:rPr lang="en-US" dirty="0"/>
              <a:t>The intent action</a:t>
            </a:r>
          </a:p>
          <a:p>
            <a:pPr lvl="1"/>
            <a:r>
              <a:rPr lang="en-US" dirty="0"/>
              <a:t>The intent data (both URI and data type)</a:t>
            </a:r>
          </a:p>
          <a:p>
            <a:pPr lvl="1"/>
            <a:r>
              <a:rPr lang="en-US" dirty="0"/>
              <a:t>The intent category</a:t>
            </a:r>
          </a:p>
        </p:txBody>
      </p:sp>
      <p:sp>
        <p:nvSpPr>
          <p:cNvPr id="4" name="Slide Number Placeholder 3"/>
          <p:cNvSpPr>
            <a:spLocks noGrp="1"/>
          </p:cNvSpPr>
          <p:nvPr>
            <p:ph type="sldNum" sz="quarter" idx="12"/>
          </p:nvPr>
        </p:nvSpPr>
        <p:spPr/>
        <p:txBody>
          <a:bodyPr/>
          <a:lstStyle/>
          <a:p>
            <a:fld id="{95522478-77B2-4A0F-BCB0-D46F300221E2}" type="slidenum">
              <a:rPr lang="en-US" smtClean="0"/>
              <a:pPr/>
              <a:t>13</a:t>
            </a:fld>
            <a:endParaRPr lang="en-US"/>
          </a:p>
        </p:txBody>
      </p:sp>
    </p:spTree>
    <p:extLst>
      <p:ext uri="{BB962C8B-B14F-4D97-AF65-F5344CB8AC3E}">
        <p14:creationId xmlns:p14="http://schemas.microsoft.com/office/powerpoint/2010/main" val="1358610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Debugging</a:t>
            </a:r>
          </a:p>
        </p:txBody>
      </p:sp>
      <p:sp>
        <p:nvSpPr>
          <p:cNvPr id="3" name="Text Placeholder 2"/>
          <p:cNvSpPr>
            <a:spLocks noGrp="1"/>
          </p:cNvSpPr>
          <p:nvPr>
            <p:ph type="body" idx="1"/>
          </p:nvPr>
        </p:nvSpPr>
        <p:spPr/>
        <p:txBody>
          <a:bodyPr/>
          <a:lstStyle/>
          <a:p>
            <a:r>
              <a:rPr lang="en-US" dirty="0"/>
              <a:t>Learning Unit 4</a:t>
            </a:r>
          </a:p>
        </p:txBody>
      </p:sp>
      <p:sp>
        <p:nvSpPr>
          <p:cNvPr id="4" name="Slide Number Placeholder 3"/>
          <p:cNvSpPr>
            <a:spLocks noGrp="1"/>
          </p:cNvSpPr>
          <p:nvPr>
            <p:ph type="sldNum" sz="quarter" idx="12"/>
          </p:nvPr>
        </p:nvSpPr>
        <p:spPr/>
        <p:txBody>
          <a:bodyPr/>
          <a:lstStyle/>
          <a:p>
            <a:fld id="{95522478-77B2-4A0F-BCB0-D46F300221E2}" type="slidenum">
              <a:rPr lang="en-US" smtClean="0"/>
              <a:pPr/>
              <a:t>14</a:t>
            </a:fld>
            <a:endParaRPr lang="en-US"/>
          </a:p>
        </p:txBody>
      </p:sp>
    </p:spTree>
    <p:extLst>
      <p:ext uri="{BB962C8B-B14F-4D97-AF65-F5344CB8AC3E}">
        <p14:creationId xmlns:p14="http://schemas.microsoft.com/office/powerpoint/2010/main" val="17229106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t>Unit Testing With Android Studio</a:t>
            </a:r>
          </a:p>
        </p:txBody>
      </p:sp>
      <p:sp>
        <p:nvSpPr>
          <p:cNvPr id="5" name="Content Placeholder 2"/>
          <p:cNvSpPr txBox="1">
            <a:spLocks/>
          </p:cNvSpPr>
          <p:nvPr/>
        </p:nvSpPr>
        <p:spPr>
          <a:xfrm>
            <a:off x="838201" y="1825624"/>
            <a:ext cx="6515499" cy="404177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solidFill>
                <a:latin typeface="Garamond" panose="020204040303010108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solidFill>
                <a:latin typeface="Garamond" panose="020204040303010108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solidFill>
                <a:latin typeface="Garamond" panose="020204040303010108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Garamond" panose="020204040303010108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Garamond" panose="020204040303010108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solidFill>
                  <a:srgbClr val="212121"/>
                </a:solidFill>
                <a:latin typeface="Lato" panose="020F0502020204030203" pitchFamily="34" charset="0"/>
              </a:rPr>
              <a:t>Native to Android Studio</a:t>
            </a:r>
            <a:r>
              <a:rPr lang="en-US" sz="2400" dirty="0">
                <a:solidFill>
                  <a:schemeClr val="tx1"/>
                </a:solidFill>
                <a:latin typeface="Lato" panose="020F0502020204030203" pitchFamily="34" charset="0"/>
              </a:rPr>
              <a:t>?  </a:t>
            </a:r>
          </a:p>
          <a:p>
            <a:pPr lvl="1"/>
            <a:r>
              <a:rPr lang="en-US" sz="2000" dirty="0">
                <a:solidFill>
                  <a:srgbClr val="212121"/>
                </a:solidFill>
                <a:latin typeface="Lato" panose="020F0502020204030203" pitchFamily="34" charset="0"/>
              </a:rPr>
              <a:t>Android Studio supports Android Unit Tests natively and you can enable them by setting a few options in your project configuration. </a:t>
            </a:r>
          </a:p>
          <a:p>
            <a:pPr lvl="1"/>
            <a:endParaRPr lang="en-US" sz="2000" dirty="0">
              <a:solidFill>
                <a:srgbClr val="212121"/>
              </a:solidFill>
              <a:latin typeface="Lato" panose="020F0502020204030203" pitchFamily="34" charset="0"/>
            </a:endParaRPr>
          </a:p>
          <a:p>
            <a:pPr lvl="1"/>
            <a:r>
              <a:rPr lang="en-US" altLang="x-none" sz="2000" dirty="0">
                <a:solidFill>
                  <a:srgbClr val="212121"/>
                </a:solidFill>
                <a:latin typeface="Lato" panose="020F0502020204030203" pitchFamily="34" charset="0"/>
              </a:rPr>
              <a:t>You have the option also to create your own tests by adding </a:t>
            </a:r>
            <a:r>
              <a:rPr lang="x-none" altLang="x-none" sz="2000" dirty="0">
                <a:solidFill>
                  <a:srgbClr val="212121"/>
                </a:solidFill>
                <a:latin typeface="Lato" panose="020F0502020204030203" pitchFamily="34" charset="0"/>
              </a:rPr>
              <a:t>a new class</a:t>
            </a:r>
            <a:r>
              <a:rPr lang="en-US" altLang="x-none" sz="2000" dirty="0">
                <a:solidFill>
                  <a:srgbClr val="212121"/>
                </a:solidFill>
                <a:latin typeface="Lato" panose="020F0502020204030203" pitchFamily="34" charset="0"/>
              </a:rPr>
              <a:t>.</a:t>
            </a:r>
            <a:endParaRPr lang="en-US" sz="2000" dirty="0">
              <a:solidFill>
                <a:srgbClr val="212121"/>
              </a:solidFill>
              <a:latin typeface="Lato" panose="020F0502020204030203" pitchFamily="34" charset="0"/>
            </a:endParaRPr>
          </a:p>
        </p:txBody>
      </p:sp>
      <p:sp>
        <p:nvSpPr>
          <p:cNvPr id="3" name="Rectangle 1"/>
          <p:cNvSpPr>
            <a:spLocks noChangeArrowheads="1"/>
          </p:cNvSpPr>
          <p:nvPr/>
        </p:nvSpPr>
        <p:spPr bwMode="auto">
          <a:xfrm>
            <a:off x="0" y="43934"/>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x-none" altLang="x-none" sz="1800" b="0" i="0" u="none" strike="noStrike" cap="none" normalizeH="0" baseline="0" dirty="0">
                <a:ln>
                  <a:noFill/>
                </a:ln>
                <a:solidFill>
                  <a:srgbClr val="F38635"/>
                </a:solidFill>
                <a:effectLst/>
                <a:latin typeface="Arial" charset="0"/>
                <a:hlinkClick r:id="rId2"/>
              </a:rPr>
              <a:t>  </a:t>
            </a:r>
            <a:endParaRPr kumimoji="0" lang="x-none" altLang="x-none" sz="8200" b="0" i="0" u="none" strike="noStrike" cap="none" normalizeH="0" baseline="0" dirty="0">
              <a:ln>
                <a:noFill/>
              </a:ln>
              <a:solidFill>
                <a:srgbClr val="F38635"/>
              </a:solidFill>
              <a:effectLst/>
              <a:latin typeface="Arial" charset="0"/>
            </a:endParaRPr>
          </a:p>
        </p:txBody>
      </p:sp>
      <p:pic>
        <p:nvPicPr>
          <p:cNvPr id="1026" name="Picture 2" descr="ExampleTest class is a test unit" title="ExampleTest">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13957" y="1264853"/>
            <a:ext cx="4496676" cy="2053482"/>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3"/>
          <p:cNvSpPr>
            <a:spLocks noChangeArrowheads="1"/>
          </p:cNvSpPr>
          <p:nvPr/>
        </p:nvSpPr>
        <p:spPr bwMode="auto">
          <a:xfrm>
            <a:off x="0" y="43934"/>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x-none" altLang="x-none" sz="1800" b="0" i="0" u="none" strike="noStrike" cap="none" normalizeH="0" baseline="0" dirty="0">
                <a:ln>
                  <a:noFill/>
                </a:ln>
                <a:solidFill>
                  <a:srgbClr val="F38635"/>
                </a:solidFill>
                <a:effectLst/>
                <a:latin typeface="Arial" charset="0"/>
                <a:hlinkClick r:id="rId4"/>
              </a:rPr>
              <a:t>  </a:t>
            </a:r>
            <a:endParaRPr kumimoji="0" lang="x-none" altLang="x-none" sz="5500" b="0" i="0" u="none" strike="noStrike" cap="none" normalizeH="0" baseline="0" dirty="0">
              <a:ln>
                <a:noFill/>
              </a:ln>
              <a:solidFill>
                <a:srgbClr val="F38635"/>
              </a:solidFill>
              <a:effectLst/>
              <a:latin typeface="Arial" charset="0"/>
            </a:endParaRPr>
          </a:p>
        </p:txBody>
      </p:sp>
      <p:pic>
        <p:nvPicPr>
          <p:cNvPr id="13" name="Picture 12"/>
          <p:cNvPicPr>
            <a:picLocks noChangeAspect="1"/>
          </p:cNvPicPr>
          <p:nvPr/>
        </p:nvPicPr>
        <p:blipFill>
          <a:blip r:embed="rId5"/>
          <a:stretch>
            <a:fillRect/>
          </a:stretch>
        </p:blipFill>
        <p:spPr>
          <a:xfrm>
            <a:off x="6476890" y="3805910"/>
            <a:ext cx="5609950" cy="2550440"/>
          </a:xfrm>
          <a:prstGeom prst="rect">
            <a:avLst/>
          </a:prstGeom>
        </p:spPr>
      </p:pic>
      <p:sp>
        <p:nvSpPr>
          <p:cNvPr id="4" name="Slide Number Placeholder 3"/>
          <p:cNvSpPr>
            <a:spLocks noGrp="1"/>
          </p:cNvSpPr>
          <p:nvPr>
            <p:ph type="sldNum" sz="quarter" idx="12"/>
          </p:nvPr>
        </p:nvSpPr>
        <p:spPr/>
        <p:txBody>
          <a:bodyPr/>
          <a:lstStyle/>
          <a:p>
            <a:fld id="{95522478-77B2-4A0F-BCB0-D46F300221E2}" type="slidenum">
              <a:rPr lang="en-US" smtClean="0"/>
              <a:pPr/>
              <a:t>15</a:t>
            </a:fld>
            <a:endParaRPr lang="en-US"/>
          </a:p>
        </p:txBody>
      </p:sp>
    </p:spTree>
    <p:extLst>
      <p:ext uri="{BB962C8B-B14F-4D97-AF65-F5344CB8AC3E}">
        <p14:creationId xmlns:p14="http://schemas.microsoft.com/office/powerpoint/2010/main" val="1332353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solidFill>
                  <a:srgbClr val="333333"/>
                </a:solidFill>
                <a:latin typeface="Open Sans" charset="0"/>
              </a:rPr>
              <a:t>Writing tests to run on the Android device</a:t>
            </a:r>
            <a:endParaRPr lang="en-US" sz="4000" dirty="0"/>
          </a:p>
        </p:txBody>
      </p:sp>
      <p:sp>
        <p:nvSpPr>
          <p:cNvPr id="5" name="Content Placeholder 2"/>
          <p:cNvSpPr txBox="1">
            <a:spLocks/>
          </p:cNvSpPr>
          <p:nvPr/>
        </p:nvSpPr>
        <p:spPr>
          <a:xfrm>
            <a:off x="838201" y="1825624"/>
            <a:ext cx="8861980" cy="404177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2"/>
                </a:solidFill>
                <a:latin typeface="Garamond" panose="02020404030301010803" pitchFamily="18"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2"/>
                </a:solidFill>
                <a:latin typeface="Garamond" panose="02020404030301010803"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2"/>
                </a:solidFill>
                <a:latin typeface="Garamond" panose="02020404030301010803"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Garamond" panose="02020404030301010803"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2"/>
                </a:solidFill>
                <a:latin typeface="Garamond" panose="02020404030301010803"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tx1"/>
                </a:solidFill>
                <a:latin typeface="Open Sans" charset="0"/>
              </a:rPr>
              <a:t>Instrumentation tests</a:t>
            </a:r>
            <a:br>
              <a:rPr lang="en-US" altLang="x-none" sz="2000" dirty="0">
                <a:solidFill>
                  <a:schemeClr val="tx1"/>
                </a:solidFill>
                <a:latin typeface="Arial" charset="0"/>
              </a:rPr>
            </a:br>
            <a:r>
              <a:rPr lang="en-US" sz="2000" dirty="0">
                <a:solidFill>
                  <a:schemeClr val="tx1"/>
                </a:solidFill>
              </a:rPr>
              <a:t>Instrumented unit tests are unit tests that run on Android devices and emulators instead of running on the Java virtual machine. </a:t>
            </a:r>
          </a:p>
          <a:p>
            <a:endParaRPr lang="en-US" sz="2000" dirty="0">
              <a:solidFill>
                <a:schemeClr val="tx1"/>
              </a:solidFill>
            </a:endParaRPr>
          </a:p>
          <a:p>
            <a:r>
              <a:rPr lang="en-US" sz="2000" dirty="0">
                <a:solidFill>
                  <a:schemeClr val="tx1"/>
                </a:solidFill>
              </a:rPr>
              <a:t>These tests have access to the real device and its resources and are useful to unit test functionality which cannot be easily mocked by mocking frameworks. </a:t>
            </a:r>
          </a:p>
          <a:p>
            <a:pPr lvl="1"/>
            <a:r>
              <a:rPr lang="en-US" sz="1600" dirty="0">
                <a:solidFill>
                  <a:schemeClr val="tx1"/>
                </a:solidFill>
              </a:rPr>
              <a:t>An example is a test which validates a </a:t>
            </a:r>
            <a:r>
              <a:rPr lang="en-US" sz="1600" dirty="0" err="1">
                <a:solidFill>
                  <a:schemeClr val="tx1"/>
                </a:solidFill>
              </a:rPr>
              <a:t>Parcelable</a:t>
            </a:r>
            <a:r>
              <a:rPr lang="en-US" sz="1600" dirty="0">
                <a:solidFill>
                  <a:schemeClr val="tx1"/>
                </a:solidFill>
              </a:rPr>
              <a:t> implementation.</a:t>
            </a:r>
          </a:p>
          <a:p>
            <a:endParaRPr lang="en-US" sz="2000" dirty="0">
              <a:solidFill>
                <a:schemeClr val="tx1"/>
              </a:solidFill>
            </a:endParaRPr>
          </a:p>
          <a:p>
            <a:r>
              <a:rPr lang="en-US" sz="2000" dirty="0">
                <a:solidFill>
                  <a:schemeClr val="tx1"/>
                </a:solidFill>
              </a:rPr>
              <a:t>An instrumentation-based test class allows you to send key events (or touch events) to the application under test.</a:t>
            </a:r>
            <a:br>
              <a:rPr lang="en-US" sz="2000" dirty="0">
                <a:solidFill>
                  <a:schemeClr val="tx1"/>
                </a:solidFill>
              </a:rPr>
            </a:br>
            <a:endParaRPr lang="en-US" sz="2000" dirty="0">
              <a:solidFill>
                <a:schemeClr val="tx1"/>
              </a:solidFill>
            </a:endParaRPr>
          </a:p>
          <a:p>
            <a:pPr lvl="1"/>
            <a:endParaRPr lang="en-US" sz="2000" dirty="0">
              <a:solidFill>
                <a:schemeClr val="tx1"/>
              </a:solidFill>
              <a:latin typeface="Lato" panose="020F0502020204030203" pitchFamily="34" charset="0"/>
            </a:endParaRPr>
          </a:p>
        </p:txBody>
      </p:sp>
      <p:sp>
        <p:nvSpPr>
          <p:cNvPr id="3" name="Rectangle 1"/>
          <p:cNvSpPr>
            <a:spLocks noChangeArrowheads="1"/>
          </p:cNvSpPr>
          <p:nvPr/>
        </p:nvSpPr>
        <p:spPr bwMode="auto">
          <a:xfrm>
            <a:off x="0" y="43934"/>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x-none" altLang="x-none" sz="1800" b="0" i="0" u="none" strike="noStrike" cap="none" normalizeH="0" baseline="0" dirty="0">
                <a:ln>
                  <a:noFill/>
                </a:ln>
                <a:solidFill>
                  <a:srgbClr val="F38635"/>
                </a:solidFill>
                <a:effectLst/>
                <a:latin typeface="Arial" charset="0"/>
                <a:hlinkClick r:id="rId2"/>
              </a:rPr>
              <a:t>  </a:t>
            </a:r>
            <a:endParaRPr kumimoji="0" lang="x-none" altLang="x-none" sz="8200" b="0" i="0" u="none" strike="noStrike" cap="none" normalizeH="0" baseline="0" dirty="0">
              <a:ln>
                <a:noFill/>
              </a:ln>
              <a:solidFill>
                <a:srgbClr val="F38635"/>
              </a:solidFill>
              <a:effectLst/>
              <a:latin typeface="Arial" charset="0"/>
            </a:endParaRPr>
          </a:p>
        </p:txBody>
      </p:sp>
      <p:sp>
        <p:nvSpPr>
          <p:cNvPr id="8" name="Rectangle 3"/>
          <p:cNvSpPr>
            <a:spLocks noChangeArrowheads="1"/>
          </p:cNvSpPr>
          <p:nvPr/>
        </p:nvSpPr>
        <p:spPr bwMode="auto">
          <a:xfrm>
            <a:off x="0" y="43934"/>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x-none" altLang="x-none" sz="1800" b="0" i="0" u="none" strike="noStrike" cap="none" normalizeH="0" baseline="0" dirty="0">
                <a:ln>
                  <a:noFill/>
                </a:ln>
                <a:solidFill>
                  <a:srgbClr val="F38635"/>
                </a:solidFill>
                <a:effectLst/>
                <a:latin typeface="Arial" charset="0"/>
                <a:hlinkClick r:id="rId3"/>
              </a:rPr>
              <a:t>  </a:t>
            </a:r>
            <a:endParaRPr kumimoji="0" lang="x-none" altLang="x-none" sz="5500" b="0" i="0" u="none" strike="noStrike" cap="none" normalizeH="0" baseline="0" dirty="0">
              <a:ln>
                <a:noFill/>
              </a:ln>
              <a:solidFill>
                <a:srgbClr val="F38635"/>
              </a:solidFill>
              <a:effectLst/>
              <a:latin typeface="Arial" charset="0"/>
            </a:endParaRPr>
          </a:p>
        </p:txBody>
      </p:sp>
      <p:sp>
        <p:nvSpPr>
          <p:cNvPr id="6" name="Rectangle 5"/>
          <p:cNvSpPr/>
          <p:nvPr/>
        </p:nvSpPr>
        <p:spPr>
          <a:xfrm>
            <a:off x="3048000" y="2967335"/>
            <a:ext cx="6096000" cy="646331"/>
          </a:xfrm>
          <a:prstGeom prst="rect">
            <a:avLst/>
          </a:prstGeom>
        </p:spPr>
        <p:txBody>
          <a:bodyPr>
            <a:spAutoFit/>
          </a:bodyPr>
          <a:lstStyle/>
          <a:p>
            <a:br>
              <a:rPr lang="en-US" dirty="0"/>
            </a:br>
            <a:endParaRPr lang="en-US" dirty="0"/>
          </a:p>
        </p:txBody>
      </p:sp>
      <p:sp>
        <p:nvSpPr>
          <p:cNvPr id="4" name="Slide Number Placeholder 3"/>
          <p:cNvSpPr>
            <a:spLocks noGrp="1"/>
          </p:cNvSpPr>
          <p:nvPr>
            <p:ph type="sldNum" sz="quarter" idx="12"/>
          </p:nvPr>
        </p:nvSpPr>
        <p:spPr/>
        <p:txBody>
          <a:bodyPr/>
          <a:lstStyle/>
          <a:p>
            <a:fld id="{95522478-77B2-4A0F-BCB0-D46F300221E2}" type="slidenum">
              <a:rPr lang="en-US" smtClean="0"/>
              <a:pPr/>
              <a:t>16</a:t>
            </a:fld>
            <a:endParaRPr lang="en-US"/>
          </a:p>
        </p:txBody>
      </p:sp>
    </p:spTree>
    <p:extLst>
      <p:ext uri="{BB962C8B-B14F-4D97-AF65-F5344CB8AC3E}">
        <p14:creationId xmlns:p14="http://schemas.microsoft.com/office/powerpoint/2010/main" val="263414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7E6E6"/>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Improve your code with lint checks</a:t>
            </a:r>
          </a:p>
        </p:txBody>
      </p:sp>
      <p:sp>
        <p:nvSpPr>
          <p:cNvPr id="3" name="Content Placeholder 2"/>
          <p:cNvSpPr>
            <a:spLocks noGrp="1"/>
          </p:cNvSpPr>
          <p:nvPr>
            <p:ph idx="1"/>
          </p:nvPr>
        </p:nvSpPr>
        <p:spPr>
          <a:xfrm>
            <a:off x="838200" y="1602753"/>
            <a:ext cx="10515600" cy="4409693"/>
          </a:xfrm>
        </p:spPr>
        <p:txBody>
          <a:bodyPr>
            <a:noAutofit/>
          </a:bodyPr>
          <a:lstStyle/>
          <a:p>
            <a:pPr marL="0" indent="0">
              <a:buNone/>
            </a:pPr>
            <a:r>
              <a:rPr lang="en-US" sz="1800" dirty="0"/>
              <a:t>You can manually run configured lint and other IDE inspections by selecting </a:t>
            </a:r>
            <a:r>
              <a:rPr lang="en-US" sz="1800" b="1" dirty="0"/>
              <a:t>Code</a:t>
            </a:r>
            <a:r>
              <a:rPr lang="en-US" sz="1800" dirty="0"/>
              <a:t> &gt; </a:t>
            </a:r>
            <a:r>
              <a:rPr lang="en-US" sz="1800" b="1" dirty="0"/>
              <a:t>Inspect code</a:t>
            </a:r>
            <a:r>
              <a:rPr lang="en-US" sz="1800" dirty="0"/>
              <a:t>. The results of the inspection appear in the </a:t>
            </a:r>
            <a:r>
              <a:rPr lang="en-US" sz="1800" b="1" dirty="0"/>
              <a:t>Inspection Results</a:t>
            </a:r>
            <a:r>
              <a:rPr lang="en-US" sz="1800" dirty="0"/>
              <a:t> window.</a:t>
            </a:r>
          </a:p>
          <a:p>
            <a:r>
              <a:rPr lang="en-US" sz="1800" dirty="0"/>
              <a:t>Set the inspection scope and profile</a:t>
            </a:r>
          </a:p>
          <a:p>
            <a:r>
              <a:rPr lang="en-US" sz="1800" dirty="0"/>
              <a:t>Select the files you want to analyze (inspection scope) and the inspections you want to run (inspection profile), as follows:</a:t>
            </a:r>
          </a:p>
          <a:p>
            <a:r>
              <a:rPr lang="en-US" sz="1800" dirty="0"/>
              <a:t>In the </a:t>
            </a:r>
            <a:r>
              <a:rPr lang="en-US" sz="1800" b="1" dirty="0"/>
              <a:t>Android</a:t>
            </a:r>
            <a:r>
              <a:rPr lang="en-US" sz="1800" dirty="0"/>
              <a:t> view, open your project and select the project,</a:t>
            </a:r>
            <a:br>
              <a:rPr lang="en-US" sz="1800" dirty="0"/>
            </a:br>
            <a:r>
              <a:rPr lang="en-US" sz="1800" dirty="0"/>
              <a:t> a folder, or a file that you want to analyze.</a:t>
            </a:r>
          </a:p>
          <a:p>
            <a:r>
              <a:rPr lang="en-US" sz="1800" dirty="0"/>
              <a:t>From the menu bar, select </a:t>
            </a:r>
            <a:r>
              <a:rPr lang="en-US" sz="1800" b="1" dirty="0"/>
              <a:t>Analyze &gt; Inspect Code</a:t>
            </a:r>
            <a:r>
              <a:rPr lang="en-US" sz="1800" dirty="0"/>
              <a:t>.</a:t>
            </a:r>
          </a:p>
          <a:p>
            <a:r>
              <a:rPr lang="en-US" sz="1800" dirty="0"/>
              <a:t>In the </a:t>
            </a:r>
            <a:r>
              <a:rPr lang="en-US" sz="1800" b="1" dirty="0"/>
              <a:t>Specify Inspection Scope</a:t>
            </a:r>
            <a:r>
              <a:rPr lang="en-US" sz="1800" dirty="0"/>
              <a:t> dialog,</a:t>
            </a:r>
            <a:br>
              <a:rPr lang="en-US" sz="1800" dirty="0"/>
            </a:br>
            <a:r>
              <a:rPr lang="en-US" sz="1800" dirty="0"/>
              <a:t> review the settings.</a:t>
            </a:r>
          </a:p>
          <a:p>
            <a:r>
              <a:rPr lang="en-US" sz="1800" dirty="0"/>
              <a:t>Under </a:t>
            </a:r>
            <a:r>
              <a:rPr lang="en-US" sz="1800" b="1" dirty="0"/>
              <a:t>Inspection profile</a:t>
            </a:r>
            <a:r>
              <a:rPr lang="en-US" sz="1800" dirty="0"/>
              <a:t>, keep the default profile </a:t>
            </a:r>
            <a:br>
              <a:rPr lang="en-US" sz="1800" dirty="0"/>
            </a:br>
            <a:r>
              <a:rPr lang="en-US" sz="1800" dirty="0"/>
              <a:t>(</a:t>
            </a:r>
            <a:r>
              <a:rPr lang="en-US" sz="1800" b="1" dirty="0"/>
              <a:t>Project Default</a:t>
            </a:r>
            <a:r>
              <a:rPr lang="en-US" sz="1800" dirty="0"/>
              <a:t>).</a:t>
            </a:r>
          </a:p>
          <a:p>
            <a:r>
              <a:rPr lang="en-US" sz="1800" dirty="0"/>
              <a:t>Click </a:t>
            </a:r>
            <a:r>
              <a:rPr lang="en-US" sz="1800" b="1" dirty="0"/>
              <a:t>OK</a:t>
            </a:r>
            <a:r>
              <a:rPr lang="en-US" sz="1800" dirty="0"/>
              <a:t> to run the inspection. </a:t>
            </a:r>
          </a:p>
          <a:p>
            <a:endParaRPr lang="en-US" sz="1800" dirty="0"/>
          </a:p>
        </p:txBody>
      </p:sp>
      <p:pic>
        <p:nvPicPr>
          <p:cNvPr id="6" name="Picture 5" descr="&#10;Meet Android Studio&#10;Workflow basics&#10;Manage your project&#10;Write your app&#10;Overview&#10;Add code from a template&#10;Find sample code&#10;Add a module for a new device&#10;Create a Java class or type&#10;Use Java 8 language features&#10;Add app resources&#10;Build a UI with Layout Editor&#10;Design app themes&#10;Add multi-density vector graphics&#10;Create icons with Image Asset Studio&#10;Create resizable bitmaps (9-Patch)&#10;Create WebP images&#10;Localize the UI&#10;Add Android app links&#10;Connect to Firebase&#10;Improve your code with lint checks&#10;Improve code inspection with annotations&#10;Tools attributes reference&#10;Build and run your app&#10;Configure your build&#10;Debug your app&#10;Test your app&#10;Profile your app&#10;Publish your app&#10;Command line tools&#10;Troubleshoot&#10;Known issues&#10;Report a bug&#10;Contents&#10;Overview&#10;Run lint from the command line&#10;Run lint using the standalone tool&#10;Configure lint to suppress warnings&#10;Configure lint in Android Studio&#10;Configure the lint file&#10;Configure lint checking for Java and XML source files&#10;Configure lint options with Gradle&#10;Create warnings baseline&#10;Customize the baseline&#10;Baseline warning&#10;Manually run inspections&#10;Set the inspection scope and profile&#10;Use a custom scope&#10;Create a custom scope&#10;Review and edit inspection profiles&#10;Improve your code with lint checks&#10;&#10;In addition to ensuring your app meets its functional requirements by building tests, it's important that you also ensure your code has no structural problems by running the code through lint. The lint tool helps find poorly structured code can impact the reliability and efficiency of your Android apps and make your code harder to maintain.&#10;&#10;For example, if your XML resource files contain unused namespaces, this takes up space and incurs unnecessary processing. Other structural issues, such as use of deprecated elements or API calls that are not supported by the target API versions, might lead to code failing to run correctly. Lint can help you clean up these issues.&#10;&#10;To further improve linting performance, you should also add annotations to your code.&#10;&#10;Overview&#10;&#10;Android Studio provides a code scanning tool called lint that can help you to identify and correct problems with the structural quality of your code without your having to execute the app or write test cases. Each problem detected by the tool is reported with a description message and a severity level, so that you can quickly prioritize the critical improvements that need to be made. Also, you can lower the severity level of a problem to ignore issues that are not relevant to your project, or raise the severity level to highlight specific problems.&#10;&#10;The lint tool checks your Android project source files for potential bugs and optimization improvements for correctness, security, performance, usability, accessibility, and internationalization. When using Android Studio, configured lint and IDE inspections run whenever you build your app." title="Code scanning workflow with the lint tool"/>
          <p:cNvPicPr>
            <a:picLocks noChangeAspect="1"/>
          </p:cNvPicPr>
          <p:nvPr/>
        </p:nvPicPr>
        <p:blipFill>
          <a:blip r:embed="rId2"/>
          <a:stretch>
            <a:fillRect/>
          </a:stretch>
        </p:blipFill>
        <p:spPr>
          <a:xfrm>
            <a:off x="6563588" y="3891726"/>
            <a:ext cx="5416178" cy="2522979"/>
          </a:xfrm>
          <a:prstGeom prst="rect">
            <a:avLst/>
          </a:prstGeom>
        </p:spPr>
      </p:pic>
      <p:sp>
        <p:nvSpPr>
          <p:cNvPr id="7" name="TextBox 6"/>
          <p:cNvSpPr txBox="1"/>
          <p:nvPr/>
        </p:nvSpPr>
        <p:spPr>
          <a:xfrm>
            <a:off x="931482" y="5844243"/>
            <a:ext cx="5538824" cy="369332"/>
          </a:xfrm>
          <a:prstGeom prst="rect">
            <a:avLst/>
          </a:prstGeom>
          <a:noFill/>
        </p:spPr>
        <p:txBody>
          <a:bodyPr wrap="none" rtlCol="0">
            <a:spAutoFit/>
          </a:bodyPr>
          <a:lstStyle/>
          <a:p>
            <a:r>
              <a:rPr lang="en-US" dirty="0"/>
              <a:t>Reference: https://</a:t>
            </a:r>
            <a:r>
              <a:rPr lang="en-US" dirty="0" err="1"/>
              <a:t>developer.android.com</a:t>
            </a:r>
            <a:r>
              <a:rPr lang="en-US" dirty="0"/>
              <a:t>/studio/write/lint</a:t>
            </a:r>
          </a:p>
        </p:txBody>
      </p:sp>
      <p:sp>
        <p:nvSpPr>
          <p:cNvPr id="4" name="Slide Number Placeholder 3"/>
          <p:cNvSpPr>
            <a:spLocks noGrp="1"/>
          </p:cNvSpPr>
          <p:nvPr>
            <p:ph type="sldNum" sz="quarter" idx="12"/>
          </p:nvPr>
        </p:nvSpPr>
        <p:spPr/>
        <p:txBody>
          <a:bodyPr/>
          <a:lstStyle/>
          <a:p>
            <a:fld id="{95522478-77B2-4A0F-BCB0-D46F300221E2}" type="slidenum">
              <a:rPr lang="en-US" smtClean="0"/>
              <a:pPr/>
              <a:t>17</a:t>
            </a:fld>
            <a:endParaRPr lang="en-US"/>
          </a:p>
        </p:txBody>
      </p:sp>
    </p:spTree>
    <p:extLst>
      <p:ext uri="{BB962C8B-B14F-4D97-AF65-F5344CB8AC3E}">
        <p14:creationId xmlns:p14="http://schemas.microsoft.com/office/powerpoint/2010/main" val="3894475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Android Fragments</a:t>
            </a:r>
          </a:p>
        </p:txBody>
      </p:sp>
      <p:sp>
        <p:nvSpPr>
          <p:cNvPr id="3" name="Text Placeholder 2"/>
          <p:cNvSpPr>
            <a:spLocks noGrp="1"/>
          </p:cNvSpPr>
          <p:nvPr>
            <p:ph type="body" idx="1"/>
          </p:nvPr>
        </p:nvSpPr>
        <p:spPr/>
        <p:txBody>
          <a:bodyPr/>
          <a:lstStyle/>
          <a:p>
            <a:r>
              <a:rPr lang="en-US" dirty="0"/>
              <a:t>Learning Unit 4</a:t>
            </a:r>
          </a:p>
        </p:txBody>
      </p:sp>
      <p:sp>
        <p:nvSpPr>
          <p:cNvPr id="4" name="Slide Number Placeholder 3"/>
          <p:cNvSpPr>
            <a:spLocks noGrp="1"/>
          </p:cNvSpPr>
          <p:nvPr>
            <p:ph type="sldNum" sz="quarter" idx="12"/>
          </p:nvPr>
        </p:nvSpPr>
        <p:spPr/>
        <p:txBody>
          <a:bodyPr/>
          <a:lstStyle/>
          <a:p>
            <a:fld id="{95522478-77B2-4A0F-BCB0-D46F300221E2}" type="slidenum">
              <a:rPr lang="en-US" smtClean="0"/>
              <a:pPr/>
              <a:t>18</a:t>
            </a:fld>
            <a:endParaRPr lang="en-US"/>
          </a:p>
        </p:txBody>
      </p:sp>
    </p:spTree>
    <p:extLst>
      <p:ext uri="{BB962C8B-B14F-4D97-AF65-F5344CB8AC3E}">
        <p14:creationId xmlns:p14="http://schemas.microsoft.com/office/powerpoint/2010/main" val="14178948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Fragments</a:t>
            </a:r>
          </a:p>
        </p:txBody>
      </p:sp>
      <p:sp>
        <p:nvSpPr>
          <p:cNvPr id="3" name="Content Placeholder 2"/>
          <p:cNvSpPr>
            <a:spLocks noGrp="1"/>
          </p:cNvSpPr>
          <p:nvPr>
            <p:ph idx="1"/>
          </p:nvPr>
        </p:nvSpPr>
        <p:spPr>
          <a:xfrm>
            <a:off x="838199" y="1690688"/>
            <a:ext cx="8753062" cy="4719255"/>
          </a:xfrm>
        </p:spPr>
        <p:txBody>
          <a:bodyPr>
            <a:noAutofit/>
          </a:bodyPr>
          <a:lstStyle/>
          <a:p>
            <a:r>
              <a:rPr lang="en-US" sz="2400" dirty="0"/>
              <a:t>Android introduced fragments in Android 3.0 (API level 11), primarily to support more dynamic and flexible UI designs on large screens, such as tablets.</a:t>
            </a:r>
            <a:endParaRPr lang="en-US" sz="1800" dirty="0"/>
          </a:p>
          <a:p>
            <a:pPr lvl="1"/>
            <a:endParaRPr lang="en-US" sz="1800" dirty="0"/>
          </a:p>
          <a:p>
            <a:r>
              <a:rPr lang="en-US" sz="2200" dirty="0"/>
              <a:t>Because a tablet's screen is much larger than </a:t>
            </a:r>
            <a:br>
              <a:rPr lang="en-US" sz="2200" dirty="0"/>
            </a:br>
            <a:r>
              <a:rPr lang="en-US" sz="2200" dirty="0"/>
              <a:t>that of a handset, there's more room to combine </a:t>
            </a:r>
            <a:br>
              <a:rPr lang="en-US" sz="2200" dirty="0"/>
            </a:br>
            <a:r>
              <a:rPr lang="en-US" sz="2200" dirty="0"/>
              <a:t>and interchange UI components. </a:t>
            </a:r>
          </a:p>
          <a:p>
            <a:endParaRPr lang="en-US" sz="2200" dirty="0"/>
          </a:p>
          <a:p>
            <a:r>
              <a:rPr lang="en-US" sz="2200" dirty="0"/>
              <a:t>Fragments allow such designs without the need</a:t>
            </a:r>
            <a:br>
              <a:rPr lang="en-US" sz="2200" dirty="0"/>
            </a:br>
            <a:r>
              <a:rPr lang="en-US" sz="2200" dirty="0"/>
              <a:t> for you to manage complex changes to the view</a:t>
            </a:r>
            <a:br>
              <a:rPr lang="en-US" sz="2200" dirty="0"/>
            </a:br>
            <a:r>
              <a:rPr lang="en-US" sz="2200" dirty="0"/>
              <a:t> hierarchy.</a:t>
            </a:r>
            <a:endParaRPr lang="en-US" sz="1800" dirty="0"/>
          </a:p>
        </p:txBody>
      </p:sp>
      <p:sp>
        <p:nvSpPr>
          <p:cNvPr id="4" name="Slide Number Placeholder 3"/>
          <p:cNvSpPr>
            <a:spLocks noGrp="1"/>
          </p:cNvSpPr>
          <p:nvPr>
            <p:ph type="sldNum" sz="quarter" idx="12"/>
          </p:nvPr>
        </p:nvSpPr>
        <p:spPr/>
        <p:txBody>
          <a:bodyPr/>
          <a:lstStyle/>
          <a:p>
            <a:fld id="{95522478-77B2-4A0F-BCB0-D46F300221E2}" type="slidenum">
              <a:rPr lang="en-US" smtClean="0"/>
              <a:pPr/>
              <a:t>19</a:t>
            </a:fld>
            <a:endParaRPr lang="en-US"/>
          </a:p>
        </p:txBody>
      </p:sp>
    </p:spTree>
    <p:extLst>
      <p:ext uri="{BB962C8B-B14F-4D97-AF65-F5344CB8AC3E}">
        <p14:creationId xmlns:p14="http://schemas.microsoft.com/office/powerpoint/2010/main" val="1847687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latin typeface="+mj-lt"/>
              </a:rPr>
              <a:t>Objectives</a:t>
            </a:r>
          </a:p>
        </p:txBody>
      </p:sp>
      <p:sp>
        <p:nvSpPr>
          <p:cNvPr id="4" name="Text Placeholder 3"/>
          <p:cNvSpPr>
            <a:spLocks noGrp="1"/>
          </p:cNvSpPr>
          <p:nvPr>
            <p:ph type="body" idx="2"/>
          </p:nvPr>
        </p:nvSpPr>
        <p:spPr/>
        <p:txBody>
          <a:bodyPr/>
          <a:lstStyle/>
          <a:p>
            <a:pPr>
              <a:buFont typeface="Arial" charset="0"/>
              <a:buChar char="•"/>
            </a:pPr>
            <a:r>
              <a:rPr lang="en-US" dirty="0"/>
              <a:t>Understand and use Intents</a:t>
            </a:r>
          </a:p>
          <a:p>
            <a:pPr>
              <a:buFont typeface="Arial" charset="0"/>
              <a:buChar char="•"/>
            </a:pPr>
            <a:r>
              <a:rPr lang="en-US" dirty="0"/>
              <a:t>Passing data between activities</a:t>
            </a:r>
          </a:p>
          <a:p>
            <a:pPr>
              <a:buFont typeface="Arial" charset="0"/>
              <a:buChar char="•"/>
            </a:pPr>
            <a:r>
              <a:rPr lang="en-US" dirty="0"/>
              <a:t>Use the Android Studio debugger</a:t>
            </a:r>
          </a:p>
          <a:p>
            <a:pPr>
              <a:buFont typeface="Arial" charset="0"/>
              <a:buChar char="•"/>
            </a:pPr>
            <a:r>
              <a:rPr lang="en-US" dirty="0"/>
              <a:t>Accessibility</a:t>
            </a:r>
          </a:p>
          <a:p>
            <a:pPr>
              <a:buFont typeface="Arial" charset="0"/>
              <a:buChar char="•"/>
            </a:pPr>
            <a:r>
              <a:rPr lang="en-US" dirty="0"/>
              <a:t>Understand the importance of app performance</a:t>
            </a:r>
          </a:p>
          <a:p>
            <a:pPr>
              <a:buFont typeface="Arial" charset="0"/>
              <a:buChar char="•"/>
            </a:pPr>
            <a:r>
              <a:rPr lang="en-US" dirty="0"/>
              <a:t>Introducing fragments </a:t>
            </a:r>
          </a:p>
          <a:p>
            <a:endParaRPr lang="en-US" dirty="0"/>
          </a:p>
        </p:txBody>
      </p:sp>
      <p:sp>
        <p:nvSpPr>
          <p:cNvPr id="3" name="Slide Number Placeholder 2"/>
          <p:cNvSpPr>
            <a:spLocks noGrp="1"/>
          </p:cNvSpPr>
          <p:nvPr>
            <p:ph type="sldNum" idx="12"/>
          </p:nvPr>
        </p:nvSpPr>
        <p:spPr/>
        <p:txBody>
          <a:bodyPr/>
          <a:lstStyle/>
          <a:p>
            <a:fld id="{95522478-77B2-4A0F-BCB0-D46F300221E2}" type="slidenum">
              <a:rPr lang="en-US" smtClean="0"/>
              <a:pPr/>
              <a:t>2</a:t>
            </a:fld>
            <a:endParaRPr lang="en-US"/>
          </a:p>
        </p:txBody>
      </p:sp>
    </p:spTree>
    <p:extLst>
      <p:ext uri="{BB962C8B-B14F-4D97-AF65-F5344CB8AC3E}">
        <p14:creationId xmlns:p14="http://schemas.microsoft.com/office/powerpoint/2010/main" val="41792464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8"/>
          <p:cNvSpPr txBox="1">
            <a:spLocks noGrp="1"/>
          </p:cNvSpPr>
          <p:nvPr>
            <p:ph type="title"/>
          </p:nvPr>
        </p:nvSpPr>
        <p:spPr>
          <a:xfrm>
            <a:off x="297100" y="220833"/>
            <a:ext cx="11360800" cy="3044400"/>
          </a:xfrm>
          <a:prstGeom prst="rect">
            <a:avLst/>
          </a:prstGeom>
        </p:spPr>
        <p:txBody>
          <a:bodyPr spcFirstLastPara="1" vert="horz" wrap="square" lIns="121900" tIns="121900" rIns="121900" bIns="121900" rtlCol="0" anchor="t" anchorCtr="0">
            <a:noAutofit/>
          </a:bodyPr>
          <a:lstStyle/>
          <a:p>
            <a:pPr algn="ctr"/>
            <a:r>
              <a:rPr lang="en" sz="4800"/>
              <a:t>Fragments: what are they?</a:t>
            </a:r>
            <a:endParaRPr sz="4800" dirty="0"/>
          </a:p>
        </p:txBody>
      </p:sp>
      <p:pic>
        <p:nvPicPr>
          <p:cNvPr id="3" name="Picture 2" descr="An example of how two UI modules defined by fragments can be combined into one activity for a tablet design, but separated for a handset design." title="two UI modules "/>
          <p:cNvPicPr>
            <a:picLocks noChangeAspect="1"/>
          </p:cNvPicPr>
          <p:nvPr/>
        </p:nvPicPr>
        <p:blipFill>
          <a:blip r:embed="rId3"/>
          <a:stretch>
            <a:fillRect/>
          </a:stretch>
        </p:blipFill>
        <p:spPr>
          <a:xfrm>
            <a:off x="1689133" y="1235033"/>
            <a:ext cx="8576734" cy="4946938"/>
          </a:xfrm>
          <a:prstGeom prst="rect">
            <a:avLst/>
          </a:prstGeom>
        </p:spPr>
      </p:pic>
      <p:sp>
        <p:nvSpPr>
          <p:cNvPr id="2" name="Slide Number Placeholder 1"/>
          <p:cNvSpPr>
            <a:spLocks noGrp="1"/>
          </p:cNvSpPr>
          <p:nvPr>
            <p:ph type="sldNum" idx="12"/>
          </p:nvPr>
        </p:nvSpPr>
        <p:spPr/>
        <p:txBody>
          <a:bodyPr/>
          <a:lstStyle/>
          <a:p>
            <a:fld id="{00000000-1234-1234-1234-123412341234}" type="slidenum">
              <a:rPr lang="uk-UA" smtClean="0"/>
              <a:pPr/>
              <a:t>20</a:t>
            </a:fld>
            <a:endParaRPr lang="uk-UA"/>
          </a:p>
        </p:txBody>
      </p:sp>
    </p:spTree>
    <p:extLst>
      <p:ext uri="{BB962C8B-B14F-4D97-AF65-F5344CB8AC3E}">
        <p14:creationId xmlns:p14="http://schemas.microsoft.com/office/powerpoint/2010/main" val="18983200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9"/>
          <p:cNvSpPr txBox="1">
            <a:spLocks noGrp="1"/>
          </p:cNvSpPr>
          <p:nvPr>
            <p:ph type="body" idx="1"/>
          </p:nvPr>
        </p:nvSpPr>
        <p:spPr>
          <a:xfrm>
            <a:off x="236696" y="1174600"/>
            <a:ext cx="11360800" cy="6337600"/>
          </a:xfrm>
          <a:prstGeom prst="rect">
            <a:avLst/>
          </a:prstGeom>
        </p:spPr>
        <p:txBody>
          <a:bodyPr spcFirstLastPara="1" vert="horz" wrap="square" lIns="121900" tIns="121900" rIns="121900" bIns="121900" rtlCol="0" anchor="t" anchorCtr="0">
            <a:noAutofit/>
          </a:bodyPr>
          <a:lstStyle/>
          <a:p>
            <a:pPr indent="-465655">
              <a:buSzPts val="1900"/>
            </a:pPr>
            <a:r>
              <a:rPr lang="en" sz="2533" dirty="0"/>
              <a:t>A fragment is used to render and manage a single UI view..</a:t>
            </a:r>
            <a:endParaRPr sz="2533" dirty="0"/>
          </a:p>
          <a:p>
            <a:pPr indent="-465655">
              <a:buSzPts val="1900"/>
            </a:pPr>
            <a:r>
              <a:rPr lang="en" sz="2533" dirty="0"/>
              <a:t>Fragments are parts of the application's UI or behavior that are integrated into activities -- a fragment needs an activity to run.</a:t>
            </a:r>
            <a:endParaRPr sz="2533" dirty="0"/>
          </a:p>
          <a:p>
            <a:pPr indent="-465655">
              <a:buSzPts val="1900"/>
            </a:pPr>
            <a:r>
              <a:rPr lang="en" sz="2533" dirty="0"/>
              <a:t>Consider each fragment as a </a:t>
            </a:r>
            <a:r>
              <a:rPr lang="en" sz="2533" b="1" u="sng" dirty="0"/>
              <a:t>lightweight mini-activity</a:t>
            </a:r>
            <a:r>
              <a:rPr lang="en" sz="2533" dirty="0"/>
              <a:t>.</a:t>
            </a:r>
            <a:endParaRPr sz="2533" dirty="0"/>
          </a:p>
          <a:p>
            <a:pPr indent="-465655">
              <a:buSzPts val="1900"/>
            </a:pPr>
            <a:r>
              <a:rPr lang="en" sz="2533" dirty="0"/>
              <a:t>Fragments are </a:t>
            </a:r>
            <a:r>
              <a:rPr lang="en" sz="2533" b="1" u="sng" dirty="0"/>
              <a:t>flexible and reusable components </a:t>
            </a:r>
            <a:r>
              <a:rPr lang="en" sz="2533" dirty="0"/>
              <a:t>defined by the programmer.</a:t>
            </a:r>
            <a:endParaRPr sz="2533" dirty="0"/>
          </a:p>
          <a:p>
            <a:pPr indent="-465655">
              <a:buSzPts val="1900"/>
            </a:pPr>
            <a:r>
              <a:rPr lang="en" sz="2533" dirty="0"/>
              <a:t>Fragments present a </a:t>
            </a:r>
            <a:r>
              <a:rPr lang="en" sz="2533" b="1" u="sng" dirty="0"/>
              <a:t>consistent UI across different apps </a:t>
            </a:r>
            <a:r>
              <a:rPr lang="en" sz="2533" dirty="0"/>
              <a:t>and devices; fragments are flexible in adapting the user experience across these different environments (phone, tablet); therefore, allowing to group UI views.</a:t>
            </a:r>
            <a:endParaRPr sz="2533" dirty="0"/>
          </a:p>
          <a:p>
            <a:pPr indent="-465655">
              <a:buSzPts val="1900"/>
            </a:pPr>
            <a:r>
              <a:rPr lang="en" sz="2533" dirty="0"/>
              <a:t>Each fragment has </a:t>
            </a:r>
            <a:r>
              <a:rPr lang="en" sz="2533" b="1" u="sng" dirty="0"/>
              <a:t>its own lifecycle</a:t>
            </a:r>
            <a:r>
              <a:rPr lang="en" sz="2533" dirty="0"/>
              <a:t> and associated UI (for example, a fragment for the user to enter profile information, another one to render maps).</a:t>
            </a:r>
            <a:endParaRPr sz="2533" dirty="0"/>
          </a:p>
          <a:p>
            <a:pPr indent="-465655">
              <a:buSzPts val="1900"/>
            </a:pPr>
            <a:r>
              <a:rPr lang="en" sz="2533" dirty="0"/>
              <a:t>How many fragments do you need? Rule of thumb is one per different type of data displayed (e.g., preferences, profile, maps, list of exercises) or user input.</a:t>
            </a:r>
            <a:endParaRPr sz="2533" dirty="0"/>
          </a:p>
        </p:txBody>
      </p:sp>
      <p:sp>
        <p:nvSpPr>
          <p:cNvPr id="3" name="Google Shape;146;p28"/>
          <p:cNvSpPr txBox="1">
            <a:spLocks noGrp="1"/>
          </p:cNvSpPr>
          <p:nvPr>
            <p:ph type="title"/>
          </p:nvPr>
        </p:nvSpPr>
        <p:spPr>
          <a:xfrm>
            <a:off x="318051" y="419615"/>
            <a:ext cx="9073727" cy="1985655"/>
          </a:xfrm>
          <a:prstGeom prst="rect">
            <a:avLst/>
          </a:prstGeom>
        </p:spPr>
        <p:txBody>
          <a:bodyPr spcFirstLastPara="1" vert="horz" wrap="square" lIns="121900" tIns="121900" rIns="121900" bIns="121900" rtlCol="0" anchor="t" anchorCtr="0">
            <a:noAutofit/>
          </a:bodyPr>
          <a:lstStyle/>
          <a:p>
            <a:r>
              <a:rPr lang="en" sz="4800" dirty="0"/>
              <a:t>Fragments: what are they?</a:t>
            </a:r>
            <a:endParaRPr sz="4800" dirty="0"/>
          </a:p>
        </p:txBody>
      </p:sp>
      <p:sp>
        <p:nvSpPr>
          <p:cNvPr id="2" name="Slide Number Placeholder 1"/>
          <p:cNvSpPr>
            <a:spLocks noGrp="1"/>
          </p:cNvSpPr>
          <p:nvPr>
            <p:ph type="sldNum" idx="12"/>
          </p:nvPr>
        </p:nvSpPr>
        <p:spPr/>
        <p:txBody>
          <a:bodyPr/>
          <a:lstStyle/>
          <a:p>
            <a:fld id="{00000000-1234-1234-1234-123412341234}" type="slidenum">
              <a:rPr lang="uk-UA" smtClean="0"/>
              <a:pPr/>
              <a:t>21</a:t>
            </a:fld>
            <a:endParaRPr lang="uk-UA"/>
          </a:p>
        </p:txBody>
      </p:sp>
    </p:spTree>
    <p:extLst>
      <p:ext uri="{BB962C8B-B14F-4D97-AF65-F5344CB8AC3E}">
        <p14:creationId xmlns:p14="http://schemas.microsoft.com/office/powerpoint/2010/main" val="10394362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2"/>
          <p:cNvSpPr txBox="1">
            <a:spLocks noGrp="1"/>
          </p:cNvSpPr>
          <p:nvPr>
            <p:ph type="title"/>
          </p:nvPr>
        </p:nvSpPr>
        <p:spPr>
          <a:xfrm>
            <a:off x="503433" y="1195800"/>
            <a:ext cx="11360800" cy="4466400"/>
          </a:xfrm>
          <a:prstGeom prst="rect">
            <a:avLst/>
          </a:prstGeom>
        </p:spPr>
        <p:txBody>
          <a:bodyPr spcFirstLastPara="1" vert="horz" wrap="square" lIns="121900" tIns="121900" rIns="121900" bIns="121900" rtlCol="0" anchor="t" anchorCtr="0">
            <a:noAutofit/>
          </a:bodyPr>
          <a:lstStyle/>
          <a:p>
            <a:pPr algn="ctr"/>
            <a:r>
              <a:rPr lang="en" sz="4800" dirty="0"/>
              <a:t>Treat a fragment as a mini-activity with its</a:t>
            </a:r>
            <a:endParaRPr sz="4800" dirty="0"/>
          </a:p>
          <a:p>
            <a:pPr algn="ctr"/>
            <a:r>
              <a:rPr lang="en" sz="4800" dirty="0"/>
              <a:t>own independent UI and Lifecycle (to manage its internal state). </a:t>
            </a:r>
            <a:endParaRPr sz="4800" dirty="0"/>
          </a:p>
          <a:p>
            <a:pPr algn="ctr"/>
            <a:endParaRPr sz="4800" dirty="0"/>
          </a:p>
          <a:p>
            <a:pPr algn="ctr"/>
            <a:r>
              <a:rPr lang="en" sz="4800" dirty="0"/>
              <a:t>Fragments should be considered as part of the controller layer in the MVC architecture</a:t>
            </a:r>
            <a:endParaRPr sz="4800" dirty="0"/>
          </a:p>
          <a:p>
            <a:pPr algn="ctr"/>
            <a:endParaRPr sz="4800" dirty="0"/>
          </a:p>
          <a:p>
            <a:pPr algn="ctr"/>
            <a:r>
              <a:rPr lang="en" sz="4800" dirty="0"/>
              <a:t> </a:t>
            </a:r>
            <a:endParaRPr sz="4800" dirty="0"/>
          </a:p>
        </p:txBody>
      </p:sp>
      <p:sp>
        <p:nvSpPr>
          <p:cNvPr id="2" name="Slide Number Placeholder 1"/>
          <p:cNvSpPr>
            <a:spLocks noGrp="1"/>
          </p:cNvSpPr>
          <p:nvPr>
            <p:ph type="sldNum" idx="12"/>
          </p:nvPr>
        </p:nvSpPr>
        <p:spPr/>
        <p:txBody>
          <a:bodyPr/>
          <a:lstStyle/>
          <a:p>
            <a:fld id="{00000000-1234-1234-1234-123412341234}" type="slidenum">
              <a:rPr lang="uk-UA" smtClean="0"/>
              <a:pPr/>
              <a:t>22</a:t>
            </a:fld>
            <a:endParaRPr lang="uk-UA"/>
          </a:p>
        </p:txBody>
      </p:sp>
    </p:spTree>
    <p:extLst>
      <p:ext uri="{BB962C8B-B14F-4D97-AF65-F5344CB8AC3E}">
        <p14:creationId xmlns:p14="http://schemas.microsoft.com/office/powerpoint/2010/main" val="2503502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3"/>
          <p:cNvSpPr txBox="1">
            <a:spLocks noGrp="1"/>
          </p:cNvSpPr>
          <p:nvPr>
            <p:ph type="title"/>
          </p:nvPr>
        </p:nvSpPr>
        <p:spPr>
          <a:xfrm>
            <a:off x="5103632" y="137133"/>
            <a:ext cx="6395941" cy="763600"/>
          </a:xfrm>
          <a:prstGeom prst="rect">
            <a:avLst/>
          </a:prstGeom>
        </p:spPr>
        <p:txBody>
          <a:bodyPr spcFirstLastPara="1" vert="horz" wrap="square" lIns="121900" tIns="121900" rIns="121900" bIns="121900" rtlCol="0" anchor="t" anchorCtr="0">
            <a:noAutofit/>
          </a:bodyPr>
          <a:lstStyle/>
          <a:p>
            <a:r>
              <a:rPr lang="en"/>
              <a:t>Fragment Lifecycle</a:t>
            </a:r>
            <a:endParaRPr dirty="0"/>
          </a:p>
        </p:txBody>
      </p:sp>
      <p:pic>
        <p:nvPicPr>
          <p:cNvPr id="174" name="Google Shape;174;p33"/>
          <p:cNvPicPr preferRelativeResize="0"/>
          <p:nvPr/>
        </p:nvPicPr>
        <p:blipFill>
          <a:blip r:embed="rId3">
            <a:alphaModFix/>
          </a:blip>
          <a:stretch>
            <a:fillRect/>
          </a:stretch>
        </p:blipFill>
        <p:spPr>
          <a:xfrm>
            <a:off x="204467" y="0"/>
            <a:ext cx="3791367" cy="6764600"/>
          </a:xfrm>
          <a:prstGeom prst="rect">
            <a:avLst/>
          </a:prstGeom>
          <a:noFill/>
          <a:ln>
            <a:noFill/>
          </a:ln>
        </p:spPr>
      </p:pic>
      <p:sp>
        <p:nvSpPr>
          <p:cNvPr id="175" name="Google Shape;175;p33"/>
          <p:cNvSpPr txBox="1">
            <a:spLocks noGrp="1"/>
          </p:cNvSpPr>
          <p:nvPr>
            <p:ph type="body" idx="1"/>
          </p:nvPr>
        </p:nvSpPr>
        <p:spPr>
          <a:xfrm>
            <a:off x="4090233" y="970933"/>
            <a:ext cx="7976000" cy="4555200"/>
          </a:xfrm>
          <a:prstGeom prst="rect">
            <a:avLst/>
          </a:prstGeom>
        </p:spPr>
        <p:txBody>
          <a:bodyPr spcFirstLastPara="1" vert="horz" wrap="square" lIns="121900" tIns="121900" rIns="121900" bIns="121900" rtlCol="0" anchor="t" anchorCtr="0">
            <a:noAutofit/>
          </a:bodyPr>
          <a:lstStyle/>
          <a:p>
            <a:pPr indent="-397923">
              <a:buClr>
                <a:srgbClr val="000000"/>
              </a:buClr>
              <a:buSzPts val="1100"/>
              <a:buFont typeface="Arial"/>
              <a:buChar char="●"/>
            </a:pPr>
            <a:r>
              <a:rPr lang="en" dirty="0" err="1"/>
              <a:t>onAttach</a:t>
            </a:r>
            <a:r>
              <a:rPr lang="en" dirty="0"/>
              <a:t>() is called when the Fragment is attached to its parent activity</a:t>
            </a:r>
            <a:endParaRPr dirty="0"/>
          </a:p>
          <a:p>
            <a:pPr indent="-397923">
              <a:buClr>
                <a:srgbClr val="000000"/>
              </a:buClr>
              <a:buSzPts val="1100"/>
              <a:buFont typeface="Arial"/>
              <a:buChar char="●"/>
            </a:pPr>
            <a:r>
              <a:rPr lang="en" b="1" u="sng" dirty="0" err="1"/>
              <a:t>onCreate</a:t>
            </a:r>
            <a:r>
              <a:rPr lang="en" b="1" u="sng" dirty="0"/>
              <a:t>()</a:t>
            </a:r>
            <a:r>
              <a:rPr lang="en" b="1" dirty="0"/>
              <a:t> </a:t>
            </a:r>
            <a:r>
              <a:rPr lang="en" dirty="0"/>
              <a:t>is called to initially create the fragment</a:t>
            </a:r>
            <a:endParaRPr dirty="0"/>
          </a:p>
          <a:p>
            <a:pPr indent="-397923">
              <a:buClr>
                <a:srgbClr val="000000"/>
              </a:buClr>
              <a:buSzPts val="1100"/>
              <a:buFont typeface="Arial"/>
              <a:buChar char="●"/>
            </a:pPr>
            <a:r>
              <a:rPr lang="en" dirty="0" err="1"/>
              <a:t>onCreateView</a:t>
            </a:r>
            <a:r>
              <a:rPr lang="en" dirty="0"/>
              <a:t>() is called to created its user interface -- it inflates the fragment UI</a:t>
            </a:r>
            <a:endParaRPr dirty="0"/>
          </a:p>
          <a:p>
            <a:pPr indent="-397923">
              <a:buClr>
                <a:srgbClr val="000000"/>
              </a:buClr>
              <a:buSzPts val="1100"/>
              <a:buFont typeface="Arial"/>
              <a:buChar char="●"/>
            </a:pPr>
            <a:r>
              <a:rPr lang="en" dirty="0" err="1"/>
              <a:t>onActivityCreated</a:t>
            </a:r>
            <a:r>
              <a:rPr lang="en" dirty="0"/>
              <a:t>() is called once the parent activity and the fragment UI are created.</a:t>
            </a:r>
            <a:endParaRPr dirty="0"/>
          </a:p>
          <a:p>
            <a:pPr indent="-397923">
              <a:buClr>
                <a:srgbClr val="000000"/>
              </a:buClr>
              <a:buSzPts val="1100"/>
              <a:buFont typeface="Arial"/>
              <a:buChar char="●"/>
            </a:pPr>
            <a:r>
              <a:rPr lang="en" b="1" u="sng" dirty="0" err="1"/>
              <a:t>onStart</a:t>
            </a:r>
            <a:r>
              <a:rPr lang="en" b="1" u="sng" dirty="0"/>
              <a:t>()</a:t>
            </a:r>
            <a:r>
              <a:rPr lang="en" dirty="0"/>
              <a:t> is called the start of the visible lifetime, any UI changes can be applied before the fragment goes visible</a:t>
            </a:r>
            <a:endParaRPr dirty="0"/>
          </a:p>
          <a:p>
            <a:pPr indent="-397923">
              <a:buClr>
                <a:srgbClr val="000000"/>
              </a:buClr>
              <a:buSzPts val="1100"/>
              <a:buFont typeface="Arial"/>
              <a:buChar char="●"/>
            </a:pPr>
            <a:r>
              <a:rPr lang="en" b="1" u="sng" dirty="0" err="1"/>
              <a:t>onResume</a:t>
            </a:r>
            <a:r>
              <a:rPr lang="en" b="1" u="sng" dirty="0"/>
              <a:t>()</a:t>
            </a:r>
            <a:r>
              <a:rPr lang="en" dirty="0"/>
              <a:t> is called at the start of the active lifetime such as resuming any paused UI updates needed by the fragment that were suspended when it became inactive.</a:t>
            </a:r>
            <a:endParaRPr dirty="0"/>
          </a:p>
          <a:p>
            <a:pPr marL="0" indent="0">
              <a:spcAft>
                <a:spcPts val="2133"/>
              </a:spcAft>
              <a:buNone/>
            </a:pPr>
            <a:endParaRPr dirty="0"/>
          </a:p>
        </p:txBody>
      </p:sp>
      <p:sp>
        <p:nvSpPr>
          <p:cNvPr id="2" name="Slide Number Placeholder 1"/>
          <p:cNvSpPr>
            <a:spLocks noGrp="1"/>
          </p:cNvSpPr>
          <p:nvPr>
            <p:ph type="sldNum" idx="12"/>
          </p:nvPr>
        </p:nvSpPr>
        <p:spPr/>
        <p:txBody>
          <a:bodyPr/>
          <a:lstStyle/>
          <a:p>
            <a:fld id="{00000000-1234-1234-1234-123412341234}" type="slidenum">
              <a:rPr lang="uk-UA" smtClean="0"/>
              <a:pPr/>
              <a:t>23</a:t>
            </a:fld>
            <a:endParaRPr lang="uk-UA"/>
          </a:p>
        </p:txBody>
      </p:sp>
    </p:spTree>
    <p:extLst>
      <p:ext uri="{BB962C8B-B14F-4D97-AF65-F5344CB8AC3E}">
        <p14:creationId xmlns:p14="http://schemas.microsoft.com/office/powerpoint/2010/main" val="11611488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p34"/>
          <p:cNvSpPr txBox="1">
            <a:spLocks noGrp="1"/>
          </p:cNvSpPr>
          <p:nvPr>
            <p:ph type="title"/>
          </p:nvPr>
        </p:nvSpPr>
        <p:spPr>
          <a:xfrm>
            <a:off x="5103632" y="137133"/>
            <a:ext cx="6892897" cy="763600"/>
          </a:xfrm>
          <a:prstGeom prst="rect">
            <a:avLst/>
          </a:prstGeom>
        </p:spPr>
        <p:txBody>
          <a:bodyPr spcFirstLastPara="1" vert="horz" wrap="square" lIns="121900" tIns="121900" rIns="121900" bIns="121900" rtlCol="0" anchor="t" anchorCtr="0">
            <a:noAutofit/>
          </a:bodyPr>
          <a:lstStyle/>
          <a:p>
            <a:r>
              <a:rPr lang="en" dirty="0"/>
              <a:t>Fragment Lifecycle</a:t>
            </a:r>
            <a:endParaRPr dirty="0"/>
          </a:p>
        </p:txBody>
      </p:sp>
      <p:pic>
        <p:nvPicPr>
          <p:cNvPr id="181" name="Google Shape;181;p34"/>
          <p:cNvPicPr preferRelativeResize="0"/>
          <p:nvPr/>
        </p:nvPicPr>
        <p:blipFill>
          <a:blip r:embed="rId3">
            <a:alphaModFix/>
          </a:blip>
          <a:stretch>
            <a:fillRect/>
          </a:stretch>
        </p:blipFill>
        <p:spPr>
          <a:xfrm>
            <a:off x="204467" y="0"/>
            <a:ext cx="3791367" cy="6764600"/>
          </a:xfrm>
          <a:prstGeom prst="rect">
            <a:avLst/>
          </a:prstGeom>
          <a:noFill/>
          <a:ln>
            <a:noFill/>
          </a:ln>
        </p:spPr>
      </p:pic>
      <p:sp>
        <p:nvSpPr>
          <p:cNvPr id="182" name="Google Shape;182;p34"/>
          <p:cNvSpPr txBox="1">
            <a:spLocks noGrp="1"/>
          </p:cNvSpPr>
          <p:nvPr>
            <p:ph type="body" idx="1"/>
          </p:nvPr>
        </p:nvSpPr>
        <p:spPr>
          <a:xfrm>
            <a:off x="4090233" y="970933"/>
            <a:ext cx="7976000" cy="4555200"/>
          </a:xfrm>
          <a:prstGeom prst="rect">
            <a:avLst/>
          </a:prstGeom>
        </p:spPr>
        <p:txBody>
          <a:bodyPr spcFirstLastPara="1" vert="horz" wrap="square" lIns="121900" tIns="121900" rIns="121900" bIns="121900" rtlCol="0" anchor="t" anchorCtr="0">
            <a:noAutofit/>
          </a:bodyPr>
          <a:lstStyle/>
          <a:p>
            <a:pPr indent="-397923">
              <a:buClr>
                <a:srgbClr val="000000"/>
              </a:buClr>
              <a:buSzPts val="1100"/>
              <a:buFont typeface="Arial"/>
              <a:buChar char="●"/>
            </a:pPr>
            <a:r>
              <a:rPr lang="en" b="1" u="sng"/>
              <a:t>onPause()</a:t>
            </a:r>
            <a:r>
              <a:rPr lang="en"/>
              <a:t> called at the end of the active lifetime; persist all edits or state changes, suspend UI updates, threads, or CPU intensive processes that don't need to be updated when the Activity isn't the active foreground activity</a:t>
            </a:r>
            <a:endParaRPr/>
          </a:p>
          <a:p>
            <a:pPr indent="-397923">
              <a:buClr>
                <a:srgbClr val="000000"/>
              </a:buClr>
              <a:buSzPts val="1100"/>
              <a:buFont typeface="Arial"/>
              <a:buChar char="●"/>
            </a:pPr>
            <a:r>
              <a:rPr lang="en" b="1" u="sng"/>
              <a:t>onSaveInstanceState()</a:t>
            </a:r>
            <a:r>
              <a:rPr lang="en"/>
              <a:t> called to save UI state changes at the end of the active lifecycle</a:t>
            </a:r>
            <a:endParaRPr/>
          </a:p>
          <a:p>
            <a:pPr indent="-397923">
              <a:buClr>
                <a:srgbClr val="000000"/>
              </a:buClr>
              <a:buSzPts val="1100"/>
              <a:buFont typeface="Arial"/>
              <a:buChar char="●"/>
            </a:pPr>
            <a:r>
              <a:rPr lang="en"/>
              <a:t>void onStop() called at the end of the visible lifetime</a:t>
            </a:r>
            <a:endParaRPr/>
          </a:p>
          <a:p>
            <a:pPr indent="-397923">
              <a:buClr>
                <a:srgbClr val="000000"/>
              </a:buClr>
              <a:buSzPts val="1100"/>
              <a:buFont typeface="Arial"/>
              <a:buChar char="●"/>
            </a:pPr>
            <a:r>
              <a:rPr lang="en"/>
              <a:t>onDestroyView() called when the fragment's view is detached</a:t>
            </a:r>
            <a:endParaRPr/>
          </a:p>
          <a:p>
            <a:pPr indent="-397923">
              <a:buClr>
                <a:srgbClr val="000000"/>
              </a:buClr>
              <a:buSzPts val="1100"/>
              <a:buFont typeface="Arial"/>
              <a:buChar char="●"/>
            </a:pPr>
            <a:r>
              <a:rPr lang="en" b="1" u="sng"/>
              <a:t>onDestroy() </a:t>
            </a:r>
            <a:r>
              <a:rPr lang="en"/>
              <a:t>called at the end of the full lifetime</a:t>
            </a:r>
            <a:endParaRPr/>
          </a:p>
          <a:p>
            <a:pPr indent="-397923">
              <a:buClr>
                <a:srgbClr val="000000"/>
              </a:buClr>
              <a:buSzPts val="1100"/>
              <a:buFont typeface="Arial"/>
              <a:buChar char="●"/>
            </a:pPr>
            <a:r>
              <a:rPr lang="en"/>
              <a:t>onDetach() called when the Fragment has been detached from its parent activity</a:t>
            </a:r>
            <a:endParaRPr/>
          </a:p>
          <a:p>
            <a:pPr marL="0" indent="0">
              <a:spcAft>
                <a:spcPts val="2133"/>
              </a:spcAft>
              <a:buNone/>
            </a:pPr>
            <a:endParaRPr/>
          </a:p>
        </p:txBody>
      </p:sp>
      <p:sp>
        <p:nvSpPr>
          <p:cNvPr id="2" name="Slide Number Placeholder 1"/>
          <p:cNvSpPr>
            <a:spLocks noGrp="1"/>
          </p:cNvSpPr>
          <p:nvPr>
            <p:ph type="sldNum" idx="12"/>
          </p:nvPr>
        </p:nvSpPr>
        <p:spPr/>
        <p:txBody>
          <a:bodyPr/>
          <a:lstStyle/>
          <a:p>
            <a:fld id="{00000000-1234-1234-1234-123412341234}" type="slidenum">
              <a:rPr lang="uk-UA" smtClean="0"/>
              <a:pPr/>
              <a:t>24</a:t>
            </a:fld>
            <a:endParaRPr lang="uk-UA"/>
          </a:p>
        </p:txBody>
      </p:sp>
    </p:spTree>
    <p:extLst>
      <p:ext uri="{BB962C8B-B14F-4D97-AF65-F5344CB8AC3E}">
        <p14:creationId xmlns:p14="http://schemas.microsoft.com/office/powerpoint/2010/main" val="12144426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51"/>
          <p:cNvSpPr txBox="1">
            <a:spLocks noGrp="1"/>
          </p:cNvSpPr>
          <p:nvPr>
            <p:ph type="title"/>
          </p:nvPr>
        </p:nvSpPr>
        <p:spPr>
          <a:xfrm>
            <a:off x="415600" y="287200"/>
            <a:ext cx="11360800" cy="763600"/>
          </a:xfrm>
          <a:prstGeom prst="rect">
            <a:avLst/>
          </a:prstGeom>
        </p:spPr>
        <p:txBody>
          <a:bodyPr spcFirstLastPara="1" vert="horz" wrap="square" lIns="121900" tIns="121900" rIns="121900" bIns="121900" rtlCol="0" anchor="t" anchorCtr="0">
            <a:noAutofit/>
          </a:bodyPr>
          <a:lstStyle/>
          <a:p>
            <a:r>
              <a:rPr lang="en" sz="5600" dirty="0"/>
              <a:t>What have we learnt this </a:t>
            </a:r>
            <a:r>
              <a:rPr lang="en-US" sz="5600" dirty="0"/>
              <a:t>unit</a:t>
            </a:r>
            <a:r>
              <a:rPr lang="en" sz="5600" dirty="0"/>
              <a:t>?</a:t>
            </a:r>
            <a:endParaRPr sz="5600" dirty="0"/>
          </a:p>
        </p:txBody>
      </p:sp>
      <p:sp>
        <p:nvSpPr>
          <p:cNvPr id="285" name="Google Shape;285;p51"/>
          <p:cNvSpPr txBox="1">
            <a:spLocks noGrp="1"/>
          </p:cNvSpPr>
          <p:nvPr>
            <p:ph type="body" idx="1"/>
          </p:nvPr>
        </p:nvSpPr>
        <p:spPr>
          <a:xfrm>
            <a:off x="415600" y="1536633"/>
            <a:ext cx="11360800" cy="4555200"/>
          </a:xfrm>
          <a:prstGeom prst="rect">
            <a:avLst/>
          </a:prstGeom>
        </p:spPr>
        <p:txBody>
          <a:bodyPr spcFirstLastPara="1" vert="horz" wrap="square" lIns="121900" tIns="121900" rIns="121900" bIns="121900" rtlCol="0" anchor="t" anchorCtr="0">
            <a:noAutofit/>
          </a:bodyPr>
          <a:lstStyle/>
          <a:p>
            <a:pPr>
              <a:buFont typeface="Arial" charset="0"/>
              <a:buChar char="•"/>
            </a:pPr>
            <a:r>
              <a:rPr lang="en-US" dirty="0"/>
              <a:t>The use of Intents</a:t>
            </a:r>
          </a:p>
          <a:p>
            <a:pPr>
              <a:buFont typeface="Arial" charset="0"/>
              <a:buChar char="•"/>
            </a:pPr>
            <a:r>
              <a:rPr lang="en-US" dirty="0"/>
              <a:t>Passing data between activities</a:t>
            </a:r>
          </a:p>
          <a:p>
            <a:pPr>
              <a:buFont typeface="Arial" charset="0"/>
              <a:buChar char="•"/>
            </a:pPr>
            <a:r>
              <a:rPr lang="en-US" dirty="0"/>
              <a:t>Use the Android Studio debugger</a:t>
            </a:r>
          </a:p>
          <a:p>
            <a:pPr>
              <a:buFont typeface="Arial" charset="0"/>
              <a:buChar char="•"/>
            </a:pPr>
            <a:r>
              <a:rPr lang="en-US" dirty="0"/>
              <a:t>Accessibility</a:t>
            </a:r>
          </a:p>
          <a:p>
            <a:pPr>
              <a:buFont typeface="Arial" charset="0"/>
              <a:buChar char="•"/>
            </a:pPr>
            <a:r>
              <a:rPr lang="en-US" dirty="0"/>
              <a:t>Understand the importance of app performance</a:t>
            </a:r>
          </a:p>
          <a:p>
            <a:pPr>
              <a:buFont typeface="Arial" charset="0"/>
              <a:buChar char="•"/>
            </a:pPr>
            <a:r>
              <a:rPr lang="en-US" dirty="0"/>
              <a:t>Introducing fragments </a:t>
            </a:r>
          </a:p>
        </p:txBody>
      </p:sp>
      <p:sp>
        <p:nvSpPr>
          <p:cNvPr id="2" name="Slide Number Placeholder 1"/>
          <p:cNvSpPr>
            <a:spLocks noGrp="1"/>
          </p:cNvSpPr>
          <p:nvPr>
            <p:ph type="sldNum" idx="12"/>
          </p:nvPr>
        </p:nvSpPr>
        <p:spPr/>
        <p:txBody>
          <a:bodyPr/>
          <a:lstStyle/>
          <a:p>
            <a:fld id="{00000000-1234-1234-1234-123412341234}" type="slidenum">
              <a:rPr lang="uk-UA" smtClean="0"/>
              <a:pPr/>
              <a:t>25</a:t>
            </a:fld>
            <a:endParaRPr lang="uk-UA"/>
          </a:p>
        </p:txBody>
      </p:sp>
    </p:spTree>
    <p:extLst>
      <p:ext uri="{BB962C8B-B14F-4D97-AF65-F5344CB8AC3E}">
        <p14:creationId xmlns:p14="http://schemas.microsoft.com/office/powerpoint/2010/main" val="1227468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Intents and Passing Data </a:t>
            </a:r>
          </a:p>
        </p:txBody>
      </p:sp>
      <p:sp>
        <p:nvSpPr>
          <p:cNvPr id="3" name="Text Placeholder 2"/>
          <p:cNvSpPr>
            <a:spLocks noGrp="1"/>
          </p:cNvSpPr>
          <p:nvPr>
            <p:ph type="body" idx="1"/>
          </p:nvPr>
        </p:nvSpPr>
        <p:spPr/>
        <p:txBody>
          <a:bodyPr/>
          <a:lstStyle/>
          <a:p>
            <a:r>
              <a:rPr lang="en-US" dirty="0"/>
              <a:t>Learning Unit 4</a:t>
            </a:r>
          </a:p>
        </p:txBody>
      </p:sp>
      <p:sp>
        <p:nvSpPr>
          <p:cNvPr id="4" name="Slide Number Placeholder 3"/>
          <p:cNvSpPr>
            <a:spLocks noGrp="1"/>
          </p:cNvSpPr>
          <p:nvPr>
            <p:ph type="sldNum" sz="quarter" idx="12"/>
          </p:nvPr>
        </p:nvSpPr>
        <p:spPr/>
        <p:txBody>
          <a:bodyPr/>
          <a:lstStyle/>
          <a:p>
            <a:fld id="{95522478-77B2-4A0F-BCB0-D46F300221E2}" type="slidenum">
              <a:rPr lang="en-US" smtClean="0"/>
              <a:pPr/>
              <a:t>3</a:t>
            </a:fld>
            <a:endParaRPr lang="en-US"/>
          </a:p>
        </p:txBody>
      </p:sp>
    </p:spTree>
    <p:extLst>
      <p:ext uri="{BB962C8B-B14F-4D97-AF65-F5344CB8AC3E}">
        <p14:creationId xmlns:p14="http://schemas.microsoft.com/office/powerpoint/2010/main" val="24933464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Intent class</a:t>
            </a:r>
          </a:p>
        </p:txBody>
      </p:sp>
      <p:sp>
        <p:nvSpPr>
          <p:cNvPr id="3" name="Content Placeholder 2"/>
          <p:cNvSpPr>
            <a:spLocks noGrp="1"/>
          </p:cNvSpPr>
          <p:nvPr>
            <p:ph idx="1"/>
          </p:nvPr>
        </p:nvSpPr>
        <p:spPr/>
        <p:txBody>
          <a:bodyPr/>
          <a:lstStyle/>
          <a:p>
            <a:r>
              <a:rPr lang="en-US" sz="3200" dirty="0"/>
              <a:t>An Intent class is a structure that specifies:</a:t>
            </a:r>
          </a:p>
          <a:p>
            <a:pPr lvl="1"/>
            <a:r>
              <a:rPr lang="en-US" sz="3200" dirty="0"/>
              <a:t>Messaging objects</a:t>
            </a:r>
          </a:p>
          <a:p>
            <a:pPr lvl="1"/>
            <a:r>
              <a:rPr lang="en-US" sz="3200" dirty="0"/>
              <a:t>An operation to be performed</a:t>
            </a:r>
          </a:p>
          <a:p>
            <a:pPr lvl="1"/>
            <a:r>
              <a:rPr lang="en-US" sz="3200" dirty="0"/>
              <a:t>An event that has occurred</a:t>
            </a:r>
          </a:p>
          <a:p>
            <a:r>
              <a:rPr lang="en-US" sz="3200" dirty="0"/>
              <a:t>Broadcast by one component</a:t>
            </a:r>
          </a:p>
          <a:p>
            <a:r>
              <a:rPr lang="en-US" sz="3200" dirty="0"/>
              <a:t>Received by 0 or more components</a:t>
            </a:r>
          </a:p>
          <a:p>
            <a:pPr marL="114300" indent="0">
              <a:buNone/>
            </a:pPr>
            <a:endParaRPr lang="en-US" dirty="0"/>
          </a:p>
        </p:txBody>
      </p:sp>
      <p:sp>
        <p:nvSpPr>
          <p:cNvPr id="4" name="Slide Number Placeholder 3"/>
          <p:cNvSpPr>
            <a:spLocks noGrp="1"/>
          </p:cNvSpPr>
          <p:nvPr>
            <p:ph type="sldNum" sz="quarter" idx="12"/>
          </p:nvPr>
        </p:nvSpPr>
        <p:spPr/>
        <p:txBody>
          <a:bodyPr/>
          <a:lstStyle/>
          <a:p>
            <a:fld id="{95522478-77B2-4A0F-BCB0-D46F300221E2}" type="slidenum">
              <a:rPr lang="en-US" smtClean="0"/>
              <a:pPr/>
              <a:t>4</a:t>
            </a:fld>
            <a:endParaRPr lang="en-US"/>
          </a:p>
        </p:txBody>
      </p:sp>
    </p:spTree>
    <p:extLst>
      <p:ext uri="{BB962C8B-B14F-4D97-AF65-F5344CB8AC3E}">
        <p14:creationId xmlns:p14="http://schemas.microsoft.com/office/powerpoint/2010/main" val="1560409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Intent Types</a:t>
            </a:r>
          </a:p>
        </p:txBody>
      </p:sp>
      <p:sp>
        <p:nvSpPr>
          <p:cNvPr id="3" name="Content Placeholder 2"/>
          <p:cNvSpPr>
            <a:spLocks noGrp="1"/>
          </p:cNvSpPr>
          <p:nvPr>
            <p:ph idx="1"/>
          </p:nvPr>
        </p:nvSpPr>
        <p:spPr>
          <a:xfrm>
            <a:off x="838200" y="1690688"/>
            <a:ext cx="7620000" cy="4800600"/>
          </a:xfrm>
        </p:spPr>
        <p:txBody>
          <a:bodyPr>
            <a:normAutofit fontScale="77500" lnSpcReduction="20000"/>
          </a:bodyPr>
          <a:lstStyle/>
          <a:p>
            <a:pPr marL="114300" indent="0">
              <a:buNone/>
            </a:pPr>
            <a:r>
              <a:rPr lang="en-US" dirty="0"/>
              <a:t>There are two types of intents:</a:t>
            </a:r>
          </a:p>
          <a:p>
            <a:pPr marL="114300" indent="0">
              <a:buNone/>
            </a:pPr>
            <a:r>
              <a:rPr lang="en-US" b="1" dirty="0"/>
              <a:t>Explicit intents:</a:t>
            </a:r>
          </a:p>
          <a:p>
            <a:pPr marL="114300" indent="0">
              <a:buNone/>
            </a:pPr>
            <a:r>
              <a:rPr lang="en-US" dirty="0"/>
              <a:t>     specify the component to start by name (the fully-qualified class name). You'll typically use an explicit intent to start a component in your own app, because you know the class name of the activity or service you want to start. For example, start a new activity in response to a user action or start a service to download a file in the background.</a:t>
            </a:r>
            <a:br>
              <a:rPr lang="en-US" dirty="0"/>
            </a:br>
            <a:endParaRPr lang="en-US" dirty="0"/>
          </a:p>
          <a:p>
            <a:pPr marL="114300" indent="0">
              <a:buNone/>
            </a:pPr>
            <a:r>
              <a:rPr lang="en-US" b="1" dirty="0"/>
              <a:t>Implicit intents:</a:t>
            </a:r>
          </a:p>
          <a:p>
            <a:pPr marL="114300" indent="0">
              <a:buNone/>
            </a:pPr>
            <a:r>
              <a:rPr lang="en-US" dirty="0"/>
              <a:t>     do not name a specific component, but instead declare a general action to perform, which allows a component from another app to handle it. For example, if you want to show the user a location on a map, you can use an implicit intent to request that another capable app show a specified location on a map.</a:t>
            </a:r>
          </a:p>
          <a:p>
            <a:pPr marL="114300" indent="0">
              <a:buNone/>
            </a:pPr>
            <a:endParaRPr lang="en-US" dirty="0"/>
          </a:p>
        </p:txBody>
      </p:sp>
      <p:sp>
        <p:nvSpPr>
          <p:cNvPr id="4" name="Slide Number Placeholder 3"/>
          <p:cNvSpPr>
            <a:spLocks noGrp="1"/>
          </p:cNvSpPr>
          <p:nvPr>
            <p:ph type="sldNum" sz="quarter" idx="12"/>
          </p:nvPr>
        </p:nvSpPr>
        <p:spPr/>
        <p:txBody>
          <a:bodyPr/>
          <a:lstStyle/>
          <a:p>
            <a:fld id="{95522478-77B2-4A0F-BCB0-D46F300221E2}" type="slidenum">
              <a:rPr lang="en-US" smtClean="0"/>
              <a:pPr/>
              <a:t>5</a:t>
            </a:fld>
            <a:endParaRPr lang="en-US"/>
          </a:p>
        </p:txBody>
      </p:sp>
    </p:spTree>
    <p:extLst>
      <p:ext uri="{BB962C8B-B14F-4D97-AF65-F5344CB8AC3E}">
        <p14:creationId xmlns:p14="http://schemas.microsoft.com/office/powerpoint/2010/main" val="5034363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both intents work?</a:t>
            </a:r>
          </a:p>
        </p:txBody>
      </p:sp>
      <p:sp>
        <p:nvSpPr>
          <p:cNvPr id="3" name="Content Placeholder 2"/>
          <p:cNvSpPr>
            <a:spLocks noGrp="1"/>
          </p:cNvSpPr>
          <p:nvPr>
            <p:ph idx="1"/>
          </p:nvPr>
        </p:nvSpPr>
        <p:spPr/>
        <p:txBody>
          <a:bodyPr>
            <a:normAutofit fontScale="92500" lnSpcReduction="10000"/>
          </a:bodyPr>
          <a:lstStyle/>
          <a:p>
            <a:pPr marL="114300" indent="0">
              <a:buNone/>
            </a:pPr>
            <a:r>
              <a:rPr lang="en-US" b="1" dirty="0"/>
              <a:t>Explicit intent:</a:t>
            </a:r>
          </a:p>
          <a:p>
            <a:pPr marL="114300" indent="0">
              <a:buNone/>
            </a:pPr>
            <a:r>
              <a:rPr lang="en-US" dirty="0"/>
              <a:t>    starts a named activity or service directly suing the Intent object.</a:t>
            </a:r>
          </a:p>
          <a:p>
            <a:pPr marL="114300" indent="0">
              <a:buNone/>
            </a:pPr>
            <a:endParaRPr lang="en-US" dirty="0"/>
          </a:p>
          <a:p>
            <a:pPr marL="114300" indent="0">
              <a:buNone/>
            </a:pPr>
            <a:r>
              <a:rPr lang="en-US" b="1" dirty="0"/>
              <a:t>Implicit intent:</a:t>
            </a:r>
          </a:p>
          <a:p>
            <a:pPr marL="114300" indent="0">
              <a:buNone/>
            </a:pPr>
            <a:r>
              <a:rPr lang="en-US" dirty="0"/>
              <a:t>    In this case, the Android system finds the appropriate component to start by comparing the contents of the intent to the intent filters declared in the manifest file of other apps on the device.</a:t>
            </a:r>
          </a:p>
          <a:p>
            <a:pPr marL="114300" indent="0">
              <a:buNone/>
            </a:pPr>
            <a:r>
              <a:rPr lang="en-US" dirty="0"/>
              <a:t>   If the intent matches an intent filter, the system starts that component and delivers the Intent object. If multiple intent filters are compatible, the system displays a dialog so the user can pick which app to use.</a:t>
            </a:r>
          </a:p>
        </p:txBody>
      </p:sp>
      <p:sp>
        <p:nvSpPr>
          <p:cNvPr id="4" name="Slide Number Placeholder 3"/>
          <p:cNvSpPr>
            <a:spLocks noGrp="1"/>
          </p:cNvSpPr>
          <p:nvPr>
            <p:ph type="sldNum" sz="quarter" idx="12"/>
          </p:nvPr>
        </p:nvSpPr>
        <p:spPr/>
        <p:txBody>
          <a:bodyPr/>
          <a:lstStyle/>
          <a:p>
            <a:fld id="{95522478-77B2-4A0F-BCB0-D46F300221E2}" type="slidenum">
              <a:rPr lang="en-US" smtClean="0"/>
              <a:pPr/>
              <a:t>6</a:t>
            </a:fld>
            <a:endParaRPr lang="en-US"/>
          </a:p>
        </p:txBody>
      </p:sp>
    </p:spTree>
    <p:extLst>
      <p:ext uri="{BB962C8B-B14F-4D97-AF65-F5344CB8AC3E}">
        <p14:creationId xmlns:p14="http://schemas.microsoft.com/office/powerpoint/2010/main" val="169400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in the intents?</a:t>
            </a:r>
          </a:p>
        </p:txBody>
      </p:sp>
      <p:sp>
        <p:nvSpPr>
          <p:cNvPr id="3" name="Content Placeholder 2" descr="intent generic action such as ACTION_CALL, EDIT and so on." title="intent generic action "/>
          <p:cNvSpPr>
            <a:spLocks noGrp="1"/>
          </p:cNvSpPr>
          <p:nvPr>
            <p:ph idx="1"/>
          </p:nvPr>
        </p:nvSpPr>
        <p:spPr>
          <a:xfrm>
            <a:off x="838200" y="1377569"/>
            <a:ext cx="10515600" cy="5115306"/>
          </a:xfrm>
        </p:spPr>
        <p:txBody>
          <a:bodyPr>
            <a:normAutofit fontScale="92500" lnSpcReduction="20000"/>
          </a:bodyPr>
          <a:lstStyle/>
          <a:p>
            <a:pPr marL="114300" indent="0">
              <a:buNone/>
            </a:pPr>
            <a:r>
              <a:rPr lang="en-US" sz="2400" b="1" dirty="0"/>
              <a:t>An Intent is a messaging object</a:t>
            </a:r>
          </a:p>
          <a:p>
            <a:pPr marL="114300" indent="0">
              <a:buNone/>
            </a:pPr>
            <a:r>
              <a:rPr lang="en-US" dirty="0"/>
              <a:t>    that carries information that the Android system uses to determine which component to start.</a:t>
            </a:r>
            <a:br>
              <a:rPr lang="en-US" dirty="0"/>
            </a:br>
            <a:br>
              <a:rPr lang="en-US" dirty="0"/>
            </a:b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endParaRPr lang="en-US" dirty="0"/>
          </a:p>
          <a:p>
            <a:pPr marL="114300" indent="0">
              <a:buNone/>
            </a:pPr>
            <a:r>
              <a:rPr lang="en-US" dirty="0"/>
              <a:t>   </a:t>
            </a:r>
            <a:r>
              <a:rPr lang="en-US" b="1" i="1" dirty="0"/>
              <a:t>These are:</a:t>
            </a:r>
          </a:p>
          <a:p>
            <a:pPr marL="114300" indent="0">
              <a:buNone/>
            </a:pPr>
            <a:r>
              <a:rPr lang="en-US" dirty="0"/>
              <a:t>1- Component name (optional)</a:t>
            </a:r>
          </a:p>
          <a:p>
            <a:pPr marL="114300" indent="0">
              <a:buNone/>
            </a:pPr>
            <a:r>
              <a:rPr lang="en-US" dirty="0"/>
              <a:t>2- Action</a:t>
            </a:r>
          </a:p>
          <a:p>
            <a:pPr marL="114300" indent="0">
              <a:buNone/>
            </a:pPr>
            <a:r>
              <a:rPr lang="en-US" dirty="0"/>
              <a:t>  A string that specifies the generic action to perform:</a:t>
            </a:r>
          </a:p>
          <a:p>
            <a:pPr marL="114300" indent="0">
              <a:buNone/>
            </a:pPr>
            <a:endParaRPr lang="en-US" dirty="0"/>
          </a:p>
        </p:txBody>
      </p:sp>
      <p:pic>
        <p:nvPicPr>
          <p:cNvPr id="4" name="Picture 3" descr="Intent generic action such as Action_Call, Action_Edit and so on." title="Intent generic action "/>
          <p:cNvPicPr>
            <a:picLocks noChangeAspect="1"/>
          </p:cNvPicPr>
          <p:nvPr/>
        </p:nvPicPr>
        <p:blipFill>
          <a:blip r:embed="rId2"/>
          <a:stretch>
            <a:fillRect/>
          </a:stretch>
        </p:blipFill>
        <p:spPr>
          <a:xfrm>
            <a:off x="3772827" y="2507318"/>
            <a:ext cx="7156686" cy="2306420"/>
          </a:xfrm>
          <a:prstGeom prst="rect">
            <a:avLst/>
          </a:prstGeom>
        </p:spPr>
      </p:pic>
      <p:sp>
        <p:nvSpPr>
          <p:cNvPr id="5" name="Slide Number Placeholder 4"/>
          <p:cNvSpPr>
            <a:spLocks noGrp="1"/>
          </p:cNvSpPr>
          <p:nvPr>
            <p:ph type="sldNum" sz="quarter" idx="12"/>
          </p:nvPr>
        </p:nvSpPr>
        <p:spPr/>
        <p:txBody>
          <a:bodyPr/>
          <a:lstStyle/>
          <a:p>
            <a:fld id="{95522478-77B2-4A0F-BCB0-D46F300221E2}" type="slidenum">
              <a:rPr lang="en-US" smtClean="0"/>
              <a:pPr/>
              <a:t>7</a:t>
            </a:fld>
            <a:endParaRPr lang="en-US"/>
          </a:p>
        </p:txBody>
      </p:sp>
    </p:spTree>
    <p:extLst>
      <p:ext uri="{BB962C8B-B14F-4D97-AF65-F5344CB8AC3E}">
        <p14:creationId xmlns:p14="http://schemas.microsoft.com/office/powerpoint/2010/main" val="1699514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Inside the Intent: Actions</a:t>
            </a:r>
          </a:p>
        </p:txBody>
      </p:sp>
      <p:sp>
        <p:nvSpPr>
          <p:cNvPr id="3" name="Content Placeholder 2"/>
          <p:cNvSpPr>
            <a:spLocks noGrp="1"/>
          </p:cNvSpPr>
          <p:nvPr>
            <p:ph idx="1"/>
          </p:nvPr>
        </p:nvSpPr>
        <p:spPr/>
        <p:txBody>
          <a:bodyPr>
            <a:normAutofit fontScale="85000" lnSpcReduction="20000"/>
          </a:bodyPr>
          <a:lstStyle/>
          <a:p>
            <a:pPr marL="114300" indent="0">
              <a:buNone/>
            </a:pPr>
            <a:r>
              <a:rPr lang="en-US" dirty="0"/>
              <a:t>Setting the Intent action for viewing:</a:t>
            </a:r>
          </a:p>
          <a:p>
            <a:pPr marL="114300" indent="0">
              <a:buNone/>
            </a:pPr>
            <a:r>
              <a:rPr lang="en-US" sz="2400" b="1" dirty="0"/>
              <a:t>ACTION_VIEW</a:t>
            </a:r>
          </a:p>
          <a:p>
            <a:pPr marL="114300" indent="0">
              <a:buNone/>
            </a:pPr>
            <a:r>
              <a:rPr lang="en-US" dirty="0"/>
              <a:t>Use this action in an intent with </a:t>
            </a:r>
            <a:r>
              <a:rPr lang="en-US" dirty="0" err="1"/>
              <a:t>startActivity</a:t>
            </a:r>
            <a:r>
              <a:rPr lang="en-US" dirty="0"/>
              <a:t>() when you have some information that an activity can show to the user, such as a photo to view in a gallery app, or an address to view in a map app.</a:t>
            </a:r>
          </a:p>
          <a:p>
            <a:pPr marL="114300" indent="0">
              <a:buNone/>
            </a:pPr>
            <a:endParaRPr lang="en-US" dirty="0"/>
          </a:p>
          <a:p>
            <a:pPr marL="0" indent="0" algn="just">
              <a:buNone/>
            </a:pPr>
            <a:r>
              <a:rPr lang="en-US" b="0" i="0" dirty="0">
                <a:solidFill>
                  <a:srgbClr val="000000"/>
                </a:solidFill>
                <a:effectLst/>
                <a:latin typeface="inter-regular"/>
              </a:rPr>
              <a:t>intent = Intent(</a:t>
            </a:r>
            <a:r>
              <a:rPr lang="en-US" b="0" i="0" dirty="0" err="1">
                <a:solidFill>
                  <a:srgbClr val="000000"/>
                </a:solidFill>
                <a:effectLst/>
                <a:latin typeface="inter-regular"/>
              </a:rPr>
              <a:t>Intent.ACTION_VIEW</a:t>
            </a:r>
            <a:r>
              <a:rPr lang="en-US" b="0" i="0" dirty="0">
                <a:solidFill>
                  <a:srgbClr val="000000"/>
                </a:solidFill>
                <a:effectLst/>
                <a:latin typeface="inter-regular"/>
              </a:rPr>
              <a:t>)  </a:t>
            </a:r>
          </a:p>
          <a:p>
            <a:pPr marL="0" indent="0" algn="just">
              <a:buNone/>
            </a:pPr>
            <a:r>
              <a:rPr lang="en-US" b="0" i="0" dirty="0" err="1">
                <a:solidFill>
                  <a:srgbClr val="000000"/>
                </a:solidFill>
                <a:effectLst/>
                <a:latin typeface="inter-regular"/>
              </a:rPr>
              <a:t>intent.setData</a:t>
            </a:r>
            <a:r>
              <a:rPr lang="en-US" b="0" i="0" dirty="0">
                <a:solidFill>
                  <a:srgbClr val="000000"/>
                </a:solidFill>
                <a:effectLst/>
                <a:latin typeface="inter-regular"/>
              </a:rPr>
              <a:t>(</a:t>
            </a:r>
            <a:r>
              <a:rPr lang="en-US" b="0" i="0" dirty="0" err="1">
                <a:solidFill>
                  <a:srgbClr val="000000"/>
                </a:solidFill>
                <a:effectLst/>
                <a:latin typeface="inter-regular"/>
              </a:rPr>
              <a:t>Uri.parse</a:t>
            </a:r>
            <a:r>
              <a:rPr lang="en-US" b="0" i="0" dirty="0">
                <a:solidFill>
                  <a:srgbClr val="000000"/>
                </a:solidFill>
                <a:effectLst/>
                <a:latin typeface="inter-regular"/>
              </a:rPr>
              <a:t>(</a:t>
            </a:r>
            <a:r>
              <a:rPr lang="en-US" b="0" i="0" dirty="0">
                <a:solidFill>
                  <a:srgbClr val="0000FF"/>
                </a:solidFill>
                <a:effectLst/>
                <a:latin typeface="inter-regular"/>
              </a:rPr>
              <a:t>"https://</a:t>
            </a:r>
            <a:r>
              <a:rPr lang="en-US" b="0" i="0" dirty="0" err="1">
                <a:solidFill>
                  <a:srgbClr val="0000FF"/>
                </a:solidFill>
                <a:effectLst/>
                <a:latin typeface="inter-regular"/>
              </a:rPr>
              <a:t>www.google.com</a:t>
            </a:r>
            <a:r>
              <a:rPr lang="en-US" b="0" i="0" dirty="0">
                <a:solidFill>
                  <a:srgbClr val="0000FF"/>
                </a:solidFill>
                <a:effectLst/>
                <a:latin typeface="inter-regular"/>
              </a:rPr>
              <a:t>/"</a:t>
            </a:r>
            <a:r>
              <a:rPr lang="en-US" b="0" i="0" dirty="0">
                <a:solidFill>
                  <a:srgbClr val="000000"/>
                </a:solidFill>
                <a:effectLst/>
                <a:latin typeface="inter-regular"/>
              </a:rPr>
              <a:t>))  </a:t>
            </a:r>
          </a:p>
          <a:p>
            <a:pPr marL="0" indent="0" algn="just">
              <a:buNone/>
            </a:pPr>
            <a:r>
              <a:rPr lang="en-US" b="0" i="0" dirty="0" err="1">
                <a:solidFill>
                  <a:srgbClr val="000000"/>
                </a:solidFill>
                <a:effectLst/>
                <a:latin typeface="inter-regular"/>
              </a:rPr>
              <a:t>startActivity</a:t>
            </a:r>
            <a:r>
              <a:rPr lang="en-US" b="0" i="0" dirty="0">
                <a:solidFill>
                  <a:srgbClr val="000000"/>
                </a:solidFill>
                <a:effectLst/>
                <a:latin typeface="inter-regular"/>
              </a:rPr>
              <a:t>(intent)  </a:t>
            </a:r>
          </a:p>
          <a:p>
            <a:pPr marL="0" indent="0" algn="just">
              <a:buNone/>
            </a:pPr>
            <a:r>
              <a:rPr lang="en-US" b="0" i="0" dirty="0">
                <a:solidFill>
                  <a:srgbClr val="000000"/>
                </a:solidFill>
                <a:effectLst/>
                <a:latin typeface="inter-regular"/>
              </a:rPr>
              <a:t>  </a:t>
            </a:r>
          </a:p>
          <a:p>
            <a:pPr marL="0" indent="0" algn="just">
              <a:buNone/>
            </a:pPr>
            <a:r>
              <a:rPr lang="en-US" b="0" i="0" dirty="0">
                <a:solidFill>
                  <a:srgbClr val="000000"/>
                </a:solidFill>
                <a:effectLst/>
                <a:latin typeface="inter-regular"/>
              </a:rPr>
              <a:t>intent= Intent(</a:t>
            </a:r>
            <a:r>
              <a:rPr lang="en-US" b="0" i="0" dirty="0" err="1">
                <a:solidFill>
                  <a:srgbClr val="000000"/>
                </a:solidFill>
                <a:effectLst/>
                <a:latin typeface="inter-regular"/>
              </a:rPr>
              <a:t>Intent.ACTION_VIEW</a:t>
            </a:r>
            <a:r>
              <a:rPr lang="en-US" b="0" i="0" dirty="0">
                <a:solidFill>
                  <a:srgbClr val="000000"/>
                </a:solidFill>
                <a:effectLst/>
                <a:latin typeface="inter-regular"/>
              </a:rPr>
              <a:t>, </a:t>
            </a:r>
            <a:r>
              <a:rPr lang="en-US" b="0" i="0" dirty="0" err="1">
                <a:solidFill>
                  <a:srgbClr val="000000"/>
                </a:solidFill>
                <a:effectLst/>
                <a:latin typeface="inter-regular"/>
              </a:rPr>
              <a:t>Uri.parse</a:t>
            </a:r>
            <a:r>
              <a:rPr lang="en-US" b="0" i="0" dirty="0">
                <a:solidFill>
                  <a:srgbClr val="000000"/>
                </a:solidFill>
                <a:effectLst/>
                <a:latin typeface="inter-regular"/>
              </a:rPr>
              <a:t>(</a:t>
            </a:r>
            <a:r>
              <a:rPr lang="en-US" b="0" i="0" dirty="0">
                <a:solidFill>
                  <a:srgbClr val="0000FF"/>
                </a:solidFill>
                <a:effectLst/>
                <a:latin typeface="inter-regular"/>
              </a:rPr>
              <a:t>"https://</a:t>
            </a:r>
            <a:r>
              <a:rPr lang="en-US" b="0" i="0" dirty="0" err="1">
                <a:solidFill>
                  <a:srgbClr val="0000FF"/>
                </a:solidFill>
                <a:effectLst/>
                <a:latin typeface="inter-regular"/>
              </a:rPr>
              <a:t>www.google.com</a:t>
            </a:r>
            <a:r>
              <a:rPr lang="en-US" b="0" i="0" dirty="0">
                <a:solidFill>
                  <a:srgbClr val="0000FF"/>
                </a:solidFill>
                <a:effectLst/>
                <a:latin typeface="inter-regular"/>
              </a:rPr>
              <a:t>/"</a:t>
            </a:r>
            <a:r>
              <a:rPr lang="en-US" b="0" i="0" dirty="0">
                <a:solidFill>
                  <a:srgbClr val="000000"/>
                </a:solidFill>
                <a:effectLst/>
                <a:latin typeface="inter-regular"/>
              </a:rPr>
              <a:t>))  </a:t>
            </a:r>
          </a:p>
          <a:p>
            <a:pPr marL="0" indent="0" algn="just">
              <a:buNone/>
            </a:pPr>
            <a:r>
              <a:rPr lang="en-US" b="0" i="0" dirty="0" err="1">
                <a:solidFill>
                  <a:srgbClr val="000000"/>
                </a:solidFill>
                <a:effectLst/>
                <a:latin typeface="inter-regular"/>
              </a:rPr>
              <a:t>startActivity</a:t>
            </a:r>
            <a:r>
              <a:rPr lang="en-US" b="0" i="0" dirty="0">
                <a:solidFill>
                  <a:srgbClr val="000000"/>
                </a:solidFill>
                <a:effectLst/>
                <a:latin typeface="inter-regular"/>
              </a:rPr>
              <a:t>(intent)  </a:t>
            </a:r>
          </a:p>
        </p:txBody>
      </p:sp>
      <p:sp>
        <p:nvSpPr>
          <p:cNvPr id="4" name="Slide Number Placeholder 3"/>
          <p:cNvSpPr>
            <a:spLocks noGrp="1"/>
          </p:cNvSpPr>
          <p:nvPr>
            <p:ph type="sldNum" sz="quarter" idx="12"/>
          </p:nvPr>
        </p:nvSpPr>
        <p:spPr/>
        <p:txBody>
          <a:bodyPr/>
          <a:lstStyle/>
          <a:p>
            <a:fld id="{95522478-77B2-4A0F-BCB0-D46F300221E2}" type="slidenum">
              <a:rPr lang="en-US" smtClean="0"/>
              <a:pPr/>
              <a:t>8</a:t>
            </a:fld>
            <a:endParaRPr lang="en-US"/>
          </a:p>
        </p:txBody>
      </p:sp>
    </p:spTree>
    <p:extLst>
      <p:ext uri="{BB962C8B-B14F-4D97-AF65-F5344CB8AC3E}">
        <p14:creationId xmlns:p14="http://schemas.microsoft.com/office/powerpoint/2010/main" val="53506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Actions (cont.)</a:t>
            </a:r>
          </a:p>
        </p:txBody>
      </p:sp>
      <p:sp>
        <p:nvSpPr>
          <p:cNvPr id="3" name="Content Placeholder 2"/>
          <p:cNvSpPr>
            <a:spLocks noGrp="1"/>
          </p:cNvSpPr>
          <p:nvPr>
            <p:ph idx="1"/>
          </p:nvPr>
        </p:nvSpPr>
        <p:spPr>
          <a:xfrm>
            <a:off x="838200" y="1690688"/>
            <a:ext cx="10515600" cy="4351338"/>
          </a:xfrm>
        </p:spPr>
        <p:txBody>
          <a:bodyPr/>
          <a:lstStyle/>
          <a:p>
            <a:pPr marL="114300" indent="0">
              <a:buNone/>
            </a:pPr>
            <a:r>
              <a:rPr lang="en-US" dirty="0"/>
              <a:t>Setting the Intent action for viewing:</a:t>
            </a:r>
          </a:p>
          <a:p>
            <a:pPr marL="114300" indent="0">
              <a:buNone/>
            </a:pPr>
            <a:r>
              <a:rPr lang="en-US" sz="2400" b="1" dirty="0"/>
              <a:t>ACTION_SEND</a:t>
            </a:r>
          </a:p>
          <a:p>
            <a:pPr marL="114300" indent="0">
              <a:buNone/>
            </a:pPr>
            <a:r>
              <a:rPr lang="en-US" sz="2000" dirty="0"/>
              <a:t>Also known as the "share" intent, you should use this in an intent with </a:t>
            </a:r>
            <a:r>
              <a:rPr lang="en-US" sz="2000" dirty="0" err="1"/>
              <a:t>startActivity</a:t>
            </a:r>
            <a:r>
              <a:rPr lang="en-US" sz="2000" dirty="0"/>
              <a:t>() when you have some data that the user can share through another app, such as an email app or social sharing app.</a:t>
            </a:r>
          </a:p>
        </p:txBody>
      </p:sp>
      <p:sp>
        <p:nvSpPr>
          <p:cNvPr id="5" name="Slide Number Placeholder 4"/>
          <p:cNvSpPr>
            <a:spLocks noGrp="1"/>
          </p:cNvSpPr>
          <p:nvPr>
            <p:ph type="sldNum" sz="quarter" idx="12"/>
          </p:nvPr>
        </p:nvSpPr>
        <p:spPr/>
        <p:txBody>
          <a:bodyPr/>
          <a:lstStyle/>
          <a:p>
            <a:fld id="{95522478-77B2-4A0F-BCB0-D46F300221E2}" type="slidenum">
              <a:rPr lang="en-US" smtClean="0"/>
              <a:pPr/>
              <a:t>9</a:t>
            </a:fld>
            <a:endParaRPr lang="en-US"/>
          </a:p>
        </p:txBody>
      </p:sp>
      <p:pic>
        <p:nvPicPr>
          <p:cNvPr id="6" name="Picture 5">
            <a:extLst>
              <a:ext uri="{FF2B5EF4-FFF2-40B4-BE49-F238E27FC236}">
                <a16:creationId xmlns:a16="http://schemas.microsoft.com/office/drawing/2014/main" id="{ABD043B5-C354-7E8C-34B4-96883698AB0D}"/>
              </a:ext>
            </a:extLst>
          </p:cNvPr>
          <p:cNvPicPr>
            <a:picLocks noChangeAspect="1"/>
          </p:cNvPicPr>
          <p:nvPr/>
        </p:nvPicPr>
        <p:blipFill>
          <a:blip r:embed="rId2"/>
          <a:stretch>
            <a:fillRect/>
          </a:stretch>
        </p:blipFill>
        <p:spPr>
          <a:xfrm>
            <a:off x="838200" y="3544154"/>
            <a:ext cx="8707244" cy="3303385"/>
          </a:xfrm>
          <a:prstGeom prst="rect">
            <a:avLst/>
          </a:prstGeom>
        </p:spPr>
      </p:pic>
    </p:spTree>
    <p:extLst>
      <p:ext uri="{BB962C8B-B14F-4D97-AF65-F5344CB8AC3E}">
        <p14:creationId xmlns:p14="http://schemas.microsoft.com/office/powerpoint/2010/main" val="1639950874"/>
      </p:ext>
    </p:extLst>
  </p:cSld>
  <p:clrMapOvr>
    <a:masterClrMapping/>
  </p:clrMapOvr>
</p:sld>
</file>

<file path=ppt/theme/theme1.xml><?xml version="1.0" encoding="utf-8"?>
<a:theme xmlns:a="http://schemas.openxmlformats.org/drawingml/2006/main" name="CSIT Light Theme">
  <a:themeElements>
    <a:clrScheme name="Custom 50">
      <a:dk1>
        <a:sysClr val="windowText" lastClr="000000"/>
      </a:dk1>
      <a:lt1>
        <a:srgbClr val="D6DCE4"/>
      </a:lt1>
      <a:dk2>
        <a:srgbClr val="44546A"/>
      </a:dk2>
      <a:lt2>
        <a:srgbClr val="E7E6E6"/>
      </a:lt2>
      <a:accent1>
        <a:srgbClr val="E6AF2E"/>
      </a:accent1>
      <a:accent2>
        <a:srgbClr val="9D6A89"/>
      </a:accent2>
      <a:accent3>
        <a:srgbClr val="1A936F"/>
      </a:accent3>
      <a:accent4>
        <a:srgbClr val="067BC2"/>
      </a:accent4>
      <a:accent5>
        <a:srgbClr val="A63446"/>
      </a:accent5>
      <a:accent6>
        <a:srgbClr val="114B5F"/>
      </a:accent6>
      <a:hlink>
        <a:srgbClr val="D65108"/>
      </a:hlink>
      <a:folHlink>
        <a:srgbClr val="827A42"/>
      </a:folHlink>
    </a:clrScheme>
    <a:fontScheme name="CSIT Theme Fonts">
      <a:majorFont>
        <a:latin typeface="Roboto Black"/>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ustainability Theme Draft 2" id="{05756FFE-2644-4B09-B02F-9F00F5871BE1}" vid="{4B6594C5-5F5B-47B2-94EC-2099E63902F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36632</TotalTime>
  <Words>1643</Words>
  <Application>Microsoft Macintosh PowerPoint</Application>
  <PresentationFormat>Widescreen</PresentationFormat>
  <Paragraphs>183</Paragraphs>
  <Slides>25</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Arial</vt:lpstr>
      <vt:lpstr>Calibri</vt:lpstr>
      <vt:lpstr>Garamond</vt:lpstr>
      <vt:lpstr>inter-regular</vt:lpstr>
      <vt:lpstr>Lato</vt:lpstr>
      <vt:lpstr>Open Sans</vt:lpstr>
      <vt:lpstr>Roboto Black</vt:lpstr>
      <vt:lpstr>CSIT Light Theme</vt:lpstr>
      <vt:lpstr>Learning Unit 4 Intents, Data passing, and Debugging</vt:lpstr>
      <vt:lpstr>Objectives</vt:lpstr>
      <vt:lpstr>Intents and Passing Data </vt:lpstr>
      <vt:lpstr>Intent class</vt:lpstr>
      <vt:lpstr>Intent Types</vt:lpstr>
      <vt:lpstr>How both intents work?</vt:lpstr>
      <vt:lpstr>What in the intents?</vt:lpstr>
      <vt:lpstr>Inside the Intent: Actions</vt:lpstr>
      <vt:lpstr>More Actions (cont.)</vt:lpstr>
      <vt:lpstr>Inside the Intent: Data (cont.)</vt:lpstr>
      <vt:lpstr>Inside the Intent: Extra</vt:lpstr>
      <vt:lpstr>Inside the Intent: Extra (cont.)</vt:lpstr>
      <vt:lpstr>Intent Resolution</vt:lpstr>
      <vt:lpstr>Debugging</vt:lpstr>
      <vt:lpstr>Unit Testing With Android Studio</vt:lpstr>
      <vt:lpstr>Writing tests to run on the Android device</vt:lpstr>
      <vt:lpstr>Improve your code with lint checks</vt:lpstr>
      <vt:lpstr>Introduction to Android Fragments</vt:lpstr>
      <vt:lpstr>Fragments</vt:lpstr>
      <vt:lpstr>Fragments: what are they?</vt:lpstr>
      <vt:lpstr>Fragments: what are they?</vt:lpstr>
      <vt:lpstr>Treat a fragment as a mini-activity with its own independent UI and Lifecycle (to manage its internal state).   Fragments should be considered as part of the controller layer in the MVC architecture   </vt:lpstr>
      <vt:lpstr>Fragment Lifecycle</vt:lpstr>
      <vt:lpstr>Fragment Lifecycle</vt:lpstr>
      <vt:lpstr>What have we learnt this unit?</vt:lpstr>
    </vt:vector>
  </TitlesOfParts>
  <Company>Montclair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1:  Introduction to Sustainability Sciences</dc:title>
  <dc:creator>Chris M. Petrillo</dc:creator>
  <cp:lastModifiedBy>Moaath Alrajab</cp:lastModifiedBy>
  <cp:revision>87</cp:revision>
  <dcterms:created xsi:type="dcterms:W3CDTF">2017-10-27T18:36:42Z</dcterms:created>
  <dcterms:modified xsi:type="dcterms:W3CDTF">2022-09-26T01:56:43Z</dcterms:modified>
</cp:coreProperties>
</file>

<file path=docProps/thumbnail.jpeg>
</file>